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305" r:id="rId3"/>
    <p:sldId id="309" r:id="rId4"/>
    <p:sldId id="310" r:id="rId5"/>
    <p:sldId id="311" r:id="rId6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C5C5C5"/>
    <a:srgbClr val="C0C0C0"/>
    <a:srgbClr val="DDDDDD"/>
    <a:srgbClr val="333333"/>
    <a:srgbClr val="FFFFFF"/>
    <a:srgbClr val="70A8DA"/>
    <a:srgbClr val="357DA9"/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754" autoAdjust="0"/>
    <p:restoredTop sz="93743" autoAdjust="0"/>
  </p:normalViewPr>
  <p:slideViewPr>
    <p:cSldViewPr>
      <p:cViewPr varScale="1">
        <p:scale>
          <a:sx n="65" d="100"/>
          <a:sy n="65" d="100"/>
        </p:scale>
        <p:origin x="-75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024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4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1024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2260994D-592B-4E36-A769-653D249D22F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302159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jpeg"/><Relationship Id="rId3" Type="http://schemas.openxmlformats.org/officeDocument/2006/relationships/image" Target="../media/image4.jpeg"/><Relationship Id="rId7" Type="http://schemas.openxmlformats.org/officeDocument/2006/relationships/image" Target="../media/image8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45" name="Rectangle 73"/>
          <p:cNvSpPr>
            <a:spLocks noChangeArrowheads="1"/>
          </p:cNvSpPr>
          <p:nvPr/>
        </p:nvSpPr>
        <p:spPr bwMode="gray">
          <a:xfrm>
            <a:off x="1698625" y="3705225"/>
            <a:ext cx="742950" cy="742950"/>
          </a:xfrm>
          <a:prstGeom prst="rect">
            <a:avLst/>
          </a:prstGeom>
          <a:solidFill>
            <a:schemeClr val="accent1">
              <a:alpha val="5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116" name="Rectangle 44" descr="3"/>
          <p:cNvSpPr>
            <a:spLocks noChangeArrowheads="1"/>
          </p:cNvSpPr>
          <p:nvPr/>
        </p:nvSpPr>
        <p:spPr bwMode="gray">
          <a:xfrm>
            <a:off x="2492375" y="4510088"/>
            <a:ext cx="742950" cy="744537"/>
          </a:xfrm>
          <a:prstGeom prst="rect">
            <a:avLst/>
          </a:prstGeom>
          <a:blipFill dpi="0" rotWithShape="1">
            <a:blip r:embed="rId2" cstate="print"/>
            <a:srcRect/>
            <a:stretch>
              <a:fillRect/>
            </a:stretch>
          </a:blip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106" name="Rectangle 34" descr="5"/>
          <p:cNvSpPr>
            <a:spLocks noChangeArrowheads="1"/>
          </p:cNvSpPr>
          <p:nvPr/>
        </p:nvSpPr>
        <p:spPr bwMode="gray">
          <a:xfrm>
            <a:off x="915988" y="4510088"/>
            <a:ext cx="742950" cy="744537"/>
          </a:xfrm>
          <a:prstGeom prst="rect">
            <a:avLst/>
          </a:prstGeom>
          <a:blipFill dpi="0" rotWithShape="1">
            <a:blip r:embed="rId3" cstate="print"/>
            <a:srcRect/>
            <a:stretch>
              <a:fillRect/>
            </a:stretch>
          </a:blip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131" name="Rectangle 59"/>
          <p:cNvSpPr>
            <a:spLocks noChangeArrowheads="1"/>
          </p:cNvSpPr>
          <p:nvPr/>
        </p:nvSpPr>
        <p:spPr bwMode="gray">
          <a:xfrm>
            <a:off x="1703388" y="5314950"/>
            <a:ext cx="742950" cy="742950"/>
          </a:xfrm>
          <a:prstGeom prst="rect">
            <a:avLst/>
          </a:prstGeom>
          <a:solidFill>
            <a:srgbClr val="DDDDDD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126" name="Rectangle 54"/>
          <p:cNvSpPr>
            <a:spLocks noChangeArrowheads="1"/>
          </p:cNvSpPr>
          <p:nvPr/>
        </p:nvSpPr>
        <p:spPr bwMode="gray">
          <a:xfrm>
            <a:off x="128588" y="3705225"/>
            <a:ext cx="742950" cy="742950"/>
          </a:xfrm>
          <a:prstGeom prst="rect">
            <a:avLst/>
          </a:prstGeom>
          <a:solidFill>
            <a:srgbClr val="DDDDDD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128" name="Rectangle 56"/>
          <p:cNvSpPr>
            <a:spLocks noChangeArrowheads="1"/>
          </p:cNvSpPr>
          <p:nvPr/>
        </p:nvSpPr>
        <p:spPr bwMode="gray">
          <a:xfrm>
            <a:off x="2492375" y="3705225"/>
            <a:ext cx="742950" cy="742950"/>
          </a:xfrm>
          <a:prstGeom prst="rect">
            <a:avLst/>
          </a:prstGeom>
          <a:solidFill>
            <a:srgbClr val="DDDDDD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3147" name="Group 75"/>
          <p:cNvGrpSpPr>
            <a:grpSpLocks/>
          </p:cNvGrpSpPr>
          <p:nvPr/>
        </p:nvGrpSpPr>
        <p:grpSpPr bwMode="auto">
          <a:xfrm>
            <a:off x="112713" y="5954713"/>
            <a:ext cx="8936037" cy="631825"/>
            <a:chOff x="71" y="3751"/>
            <a:chExt cx="5629" cy="398"/>
          </a:xfrm>
        </p:grpSpPr>
        <p:sp>
          <p:nvSpPr>
            <p:cNvPr id="3096" name="Freeform 24"/>
            <p:cNvSpPr>
              <a:spLocks/>
            </p:cNvSpPr>
            <p:nvPr userDrawn="1"/>
          </p:nvSpPr>
          <p:spPr bwMode="gray">
            <a:xfrm>
              <a:off x="71" y="3751"/>
              <a:ext cx="5626" cy="349"/>
            </a:xfrm>
            <a:custGeom>
              <a:avLst/>
              <a:gdLst/>
              <a:ahLst/>
              <a:cxnLst>
                <a:cxn ang="0">
                  <a:pos x="5626" y="349"/>
                </a:cxn>
                <a:cxn ang="0">
                  <a:pos x="0" y="349"/>
                </a:cxn>
                <a:cxn ang="0">
                  <a:pos x="0" y="187"/>
                </a:cxn>
                <a:cxn ang="0">
                  <a:pos x="0" y="114"/>
                </a:cxn>
                <a:cxn ang="0">
                  <a:pos x="4064" y="118"/>
                </a:cxn>
                <a:cxn ang="0">
                  <a:pos x="4329" y="0"/>
                </a:cxn>
                <a:cxn ang="0">
                  <a:pos x="5623" y="0"/>
                </a:cxn>
                <a:cxn ang="0">
                  <a:pos x="5626" y="349"/>
                </a:cxn>
              </a:cxnLst>
              <a:rect l="0" t="0" r="r" b="b"/>
              <a:pathLst>
                <a:path w="5626" h="349">
                  <a:moveTo>
                    <a:pt x="5626" y="349"/>
                  </a:moveTo>
                  <a:lnTo>
                    <a:pt x="0" y="349"/>
                  </a:lnTo>
                  <a:lnTo>
                    <a:pt x="0" y="187"/>
                  </a:lnTo>
                  <a:lnTo>
                    <a:pt x="0" y="114"/>
                  </a:lnTo>
                  <a:cubicBezTo>
                    <a:pt x="678" y="103"/>
                    <a:pt x="3343" y="137"/>
                    <a:pt x="4064" y="118"/>
                  </a:cubicBezTo>
                  <a:lnTo>
                    <a:pt x="4329" y="0"/>
                  </a:lnTo>
                  <a:lnTo>
                    <a:pt x="5623" y="0"/>
                  </a:lnTo>
                  <a:lnTo>
                    <a:pt x="5626" y="349"/>
                  </a:ln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097" name="Freeform 25"/>
            <p:cNvSpPr>
              <a:spLocks/>
            </p:cNvSpPr>
            <p:nvPr userDrawn="1"/>
          </p:nvSpPr>
          <p:spPr bwMode="gray">
            <a:xfrm>
              <a:off x="71" y="3800"/>
              <a:ext cx="5626" cy="349"/>
            </a:xfrm>
            <a:custGeom>
              <a:avLst/>
              <a:gdLst/>
              <a:ahLst/>
              <a:cxnLst>
                <a:cxn ang="0">
                  <a:pos x="5626" y="349"/>
                </a:cxn>
                <a:cxn ang="0">
                  <a:pos x="0" y="349"/>
                </a:cxn>
                <a:cxn ang="0">
                  <a:pos x="0" y="187"/>
                </a:cxn>
                <a:cxn ang="0">
                  <a:pos x="0" y="114"/>
                </a:cxn>
                <a:cxn ang="0">
                  <a:pos x="4082" y="118"/>
                </a:cxn>
                <a:cxn ang="0">
                  <a:pos x="4345" y="0"/>
                </a:cxn>
                <a:cxn ang="0">
                  <a:pos x="5623" y="6"/>
                </a:cxn>
                <a:cxn ang="0">
                  <a:pos x="5626" y="349"/>
                </a:cxn>
              </a:cxnLst>
              <a:rect l="0" t="0" r="r" b="b"/>
              <a:pathLst>
                <a:path w="5626" h="349">
                  <a:moveTo>
                    <a:pt x="5626" y="349"/>
                  </a:moveTo>
                  <a:lnTo>
                    <a:pt x="0" y="349"/>
                  </a:lnTo>
                  <a:lnTo>
                    <a:pt x="0" y="187"/>
                  </a:lnTo>
                  <a:lnTo>
                    <a:pt x="0" y="114"/>
                  </a:lnTo>
                  <a:cubicBezTo>
                    <a:pt x="680" y="103"/>
                    <a:pt x="3358" y="137"/>
                    <a:pt x="4082" y="118"/>
                  </a:cubicBezTo>
                  <a:lnTo>
                    <a:pt x="4345" y="0"/>
                  </a:lnTo>
                  <a:lnTo>
                    <a:pt x="5623" y="6"/>
                  </a:lnTo>
                  <a:lnTo>
                    <a:pt x="5626" y="349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098" name="Freeform 26"/>
            <p:cNvSpPr>
              <a:spLocks/>
            </p:cNvSpPr>
            <p:nvPr userDrawn="1"/>
          </p:nvSpPr>
          <p:spPr bwMode="gray">
            <a:xfrm>
              <a:off x="4209" y="3833"/>
              <a:ext cx="1491" cy="88"/>
            </a:xfrm>
            <a:custGeom>
              <a:avLst/>
              <a:gdLst/>
              <a:ahLst/>
              <a:cxnLst>
                <a:cxn ang="0">
                  <a:pos x="0" y="84"/>
                </a:cxn>
                <a:cxn ang="0">
                  <a:pos x="223" y="0"/>
                </a:cxn>
                <a:cxn ang="0">
                  <a:pos x="1491" y="0"/>
                </a:cxn>
                <a:cxn ang="0">
                  <a:pos x="1488" y="60"/>
                </a:cxn>
                <a:cxn ang="0">
                  <a:pos x="383" y="59"/>
                </a:cxn>
                <a:cxn ang="0">
                  <a:pos x="273" y="88"/>
                </a:cxn>
                <a:cxn ang="0">
                  <a:pos x="0" y="84"/>
                </a:cxn>
              </a:cxnLst>
              <a:rect l="0" t="0" r="r" b="b"/>
              <a:pathLst>
                <a:path w="1491" h="88">
                  <a:moveTo>
                    <a:pt x="0" y="84"/>
                  </a:moveTo>
                  <a:lnTo>
                    <a:pt x="223" y="0"/>
                  </a:lnTo>
                  <a:lnTo>
                    <a:pt x="1491" y="0"/>
                  </a:lnTo>
                  <a:lnTo>
                    <a:pt x="1488" y="60"/>
                  </a:lnTo>
                  <a:lnTo>
                    <a:pt x="383" y="59"/>
                  </a:lnTo>
                  <a:lnTo>
                    <a:pt x="273" y="88"/>
                  </a:lnTo>
                  <a:lnTo>
                    <a:pt x="0" y="84"/>
                  </a:lnTo>
                  <a:close/>
                </a:path>
              </a:pathLst>
            </a:custGeom>
            <a:solidFill>
              <a:srgbClr val="FFFFFF">
                <a:alpha val="30000"/>
              </a:srgbClr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079" name="Group 7"/>
          <p:cNvGrpSpPr>
            <a:grpSpLocks/>
          </p:cNvGrpSpPr>
          <p:nvPr/>
        </p:nvGrpSpPr>
        <p:grpSpPr bwMode="auto">
          <a:xfrm rot="10800000">
            <a:off x="6003925" y="1778000"/>
            <a:ext cx="2768600" cy="779463"/>
            <a:chOff x="1566" y="164"/>
            <a:chExt cx="1455" cy="425"/>
          </a:xfrm>
        </p:grpSpPr>
        <p:sp>
          <p:nvSpPr>
            <p:cNvPr id="3080" name="Freeform 8"/>
            <p:cNvSpPr>
              <a:spLocks/>
            </p:cNvSpPr>
            <p:nvPr/>
          </p:nvSpPr>
          <p:spPr bwMode="gray">
            <a:xfrm>
              <a:off x="1892" y="468"/>
              <a:ext cx="39" cy="121"/>
            </a:xfrm>
            <a:custGeom>
              <a:avLst/>
              <a:gdLst/>
              <a:ahLst/>
              <a:cxnLst>
                <a:cxn ang="0">
                  <a:pos x="37" y="36"/>
                </a:cxn>
                <a:cxn ang="0">
                  <a:pos x="35" y="36"/>
                </a:cxn>
                <a:cxn ang="0">
                  <a:pos x="30" y="36"/>
                </a:cxn>
                <a:cxn ang="0">
                  <a:pos x="22" y="34"/>
                </a:cxn>
                <a:cxn ang="0">
                  <a:pos x="15" y="30"/>
                </a:cxn>
                <a:cxn ang="0">
                  <a:pos x="7" y="23"/>
                </a:cxn>
                <a:cxn ang="0">
                  <a:pos x="3" y="13"/>
                </a:cxn>
                <a:cxn ang="0">
                  <a:pos x="0" y="0"/>
                </a:cxn>
                <a:cxn ang="0">
                  <a:pos x="3" y="0"/>
                </a:cxn>
                <a:cxn ang="0">
                  <a:pos x="7" y="1"/>
                </a:cxn>
                <a:cxn ang="0">
                  <a:pos x="15" y="3"/>
                </a:cxn>
                <a:cxn ang="0">
                  <a:pos x="23" y="5"/>
                </a:cxn>
                <a:cxn ang="0">
                  <a:pos x="30" y="11"/>
                </a:cxn>
                <a:cxn ang="0">
                  <a:pos x="37" y="20"/>
                </a:cxn>
                <a:cxn ang="0">
                  <a:pos x="39" y="34"/>
                </a:cxn>
                <a:cxn ang="0">
                  <a:pos x="39" y="121"/>
                </a:cxn>
                <a:cxn ang="0">
                  <a:pos x="37" y="121"/>
                </a:cxn>
                <a:cxn ang="0">
                  <a:pos x="37" y="36"/>
                </a:cxn>
              </a:cxnLst>
              <a:rect l="0" t="0" r="r" b="b"/>
              <a:pathLst>
                <a:path w="39" h="121">
                  <a:moveTo>
                    <a:pt x="37" y="36"/>
                  </a:moveTo>
                  <a:lnTo>
                    <a:pt x="35" y="36"/>
                  </a:lnTo>
                  <a:lnTo>
                    <a:pt x="30" y="36"/>
                  </a:lnTo>
                  <a:lnTo>
                    <a:pt x="22" y="34"/>
                  </a:lnTo>
                  <a:lnTo>
                    <a:pt x="15" y="30"/>
                  </a:lnTo>
                  <a:lnTo>
                    <a:pt x="7" y="23"/>
                  </a:lnTo>
                  <a:lnTo>
                    <a:pt x="3" y="13"/>
                  </a:lnTo>
                  <a:lnTo>
                    <a:pt x="0" y="0"/>
                  </a:lnTo>
                  <a:lnTo>
                    <a:pt x="3" y="0"/>
                  </a:lnTo>
                  <a:lnTo>
                    <a:pt x="7" y="1"/>
                  </a:lnTo>
                  <a:lnTo>
                    <a:pt x="15" y="3"/>
                  </a:lnTo>
                  <a:lnTo>
                    <a:pt x="23" y="5"/>
                  </a:lnTo>
                  <a:lnTo>
                    <a:pt x="30" y="11"/>
                  </a:lnTo>
                  <a:lnTo>
                    <a:pt x="37" y="20"/>
                  </a:lnTo>
                  <a:lnTo>
                    <a:pt x="39" y="34"/>
                  </a:lnTo>
                  <a:lnTo>
                    <a:pt x="39" y="121"/>
                  </a:lnTo>
                  <a:lnTo>
                    <a:pt x="37" y="121"/>
                  </a:lnTo>
                  <a:lnTo>
                    <a:pt x="37" y="36"/>
                  </a:lnTo>
                  <a:close/>
                </a:path>
              </a:pathLst>
            </a:custGeom>
            <a:solidFill>
              <a:srgbClr val="D7D7D7"/>
            </a:solidFill>
            <a:ln w="0">
              <a:solidFill>
                <a:srgbClr val="D7D7D7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81" name="Freeform 9"/>
            <p:cNvSpPr>
              <a:spLocks/>
            </p:cNvSpPr>
            <p:nvPr/>
          </p:nvSpPr>
          <p:spPr bwMode="gray">
            <a:xfrm>
              <a:off x="2271" y="450"/>
              <a:ext cx="45" cy="139"/>
            </a:xfrm>
            <a:custGeom>
              <a:avLst/>
              <a:gdLst/>
              <a:ahLst/>
              <a:cxnLst>
                <a:cxn ang="0">
                  <a:pos x="3" y="42"/>
                </a:cxn>
                <a:cxn ang="0">
                  <a:pos x="6" y="42"/>
                </a:cxn>
                <a:cxn ang="0">
                  <a:pos x="12" y="42"/>
                </a:cxn>
                <a:cxn ang="0">
                  <a:pos x="20" y="39"/>
                </a:cxn>
                <a:cxn ang="0">
                  <a:pos x="29" y="35"/>
                </a:cxn>
                <a:cxn ang="0">
                  <a:pos x="37" y="27"/>
                </a:cxn>
                <a:cxn ang="0">
                  <a:pos x="43" y="17"/>
                </a:cxn>
                <a:cxn ang="0">
                  <a:pos x="45" y="2"/>
                </a:cxn>
                <a:cxn ang="0">
                  <a:pos x="43" y="0"/>
                </a:cxn>
                <a:cxn ang="0">
                  <a:pos x="37" y="2"/>
                </a:cxn>
                <a:cxn ang="0">
                  <a:pos x="29" y="3"/>
                </a:cxn>
                <a:cxn ang="0">
                  <a:pos x="19" y="7"/>
                </a:cxn>
                <a:cxn ang="0">
                  <a:pos x="11" y="14"/>
                </a:cxn>
                <a:cxn ang="0">
                  <a:pos x="4" y="23"/>
                </a:cxn>
                <a:cxn ang="0">
                  <a:pos x="0" y="39"/>
                </a:cxn>
                <a:cxn ang="0">
                  <a:pos x="0" y="139"/>
                </a:cxn>
                <a:cxn ang="0">
                  <a:pos x="3" y="139"/>
                </a:cxn>
                <a:cxn ang="0">
                  <a:pos x="3" y="42"/>
                </a:cxn>
              </a:cxnLst>
              <a:rect l="0" t="0" r="r" b="b"/>
              <a:pathLst>
                <a:path w="45" h="139">
                  <a:moveTo>
                    <a:pt x="3" y="42"/>
                  </a:moveTo>
                  <a:lnTo>
                    <a:pt x="6" y="42"/>
                  </a:lnTo>
                  <a:lnTo>
                    <a:pt x="12" y="42"/>
                  </a:lnTo>
                  <a:lnTo>
                    <a:pt x="20" y="39"/>
                  </a:lnTo>
                  <a:lnTo>
                    <a:pt x="29" y="35"/>
                  </a:lnTo>
                  <a:lnTo>
                    <a:pt x="37" y="27"/>
                  </a:lnTo>
                  <a:lnTo>
                    <a:pt x="43" y="17"/>
                  </a:lnTo>
                  <a:lnTo>
                    <a:pt x="45" y="2"/>
                  </a:lnTo>
                  <a:lnTo>
                    <a:pt x="43" y="0"/>
                  </a:lnTo>
                  <a:lnTo>
                    <a:pt x="37" y="2"/>
                  </a:lnTo>
                  <a:lnTo>
                    <a:pt x="29" y="3"/>
                  </a:lnTo>
                  <a:lnTo>
                    <a:pt x="19" y="7"/>
                  </a:lnTo>
                  <a:lnTo>
                    <a:pt x="11" y="14"/>
                  </a:lnTo>
                  <a:lnTo>
                    <a:pt x="4" y="23"/>
                  </a:lnTo>
                  <a:lnTo>
                    <a:pt x="0" y="39"/>
                  </a:lnTo>
                  <a:lnTo>
                    <a:pt x="0" y="139"/>
                  </a:lnTo>
                  <a:lnTo>
                    <a:pt x="3" y="139"/>
                  </a:lnTo>
                  <a:lnTo>
                    <a:pt x="3" y="42"/>
                  </a:lnTo>
                  <a:close/>
                </a:path>
              </a:pathLst>
            </a:custGeom>
            <a:solidFill>
              <a:srgbClr val="D7D7D7"/>
            </a:solidFill>
            <a:ln w="0">
              <a:solidFill>
                <a:srgbClr val="D7D7D7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82" name="Freeform 10"/>
            <p:cNvSpPr>
              <a:spLocks/>
            </p:cNvSpPr>
            <p:nvPr/>
          </p:nvSpPr>
          <p:spPr bwMode="gray">
            <a:xfrm>
              <a:off x="1765" y="378"/>
              <a:ext cx="146" cy="211"/>
            </a:xfrm>
            <a:custGeom>
              <a:avLst/>
              <a:gdLst/>
              <a:ahLst/>
              <a:cxnLst>
                <a:cxn ang="0">
                  <a:pos x="68" y="67"/>
                </a:cxn>
                <a:cxn ang="0">
                  <a:pos x="67" y="67"/>
                </a:cxn>
                <a:cxn ang="0">
                  <a:pos x="60" y="66"/>
                </a:cxn>
                <a:cxn ang="0">
                  <a:pos x="50" y="64"/>
                </a:cxn>
                <a:cxn ang="0">
                  <a:pos x="41" y="62"/>
                </a:cxn>
                <a:cxn ang="0">
                  <a:pos x="29" y="55"/>
                </a:cxn>
                <a:cxn ang="0">
                  <a:pos x="18" y="47"/>
                </a:cxn>
                <a:cxn ang="0">
                  <a:pos x="10" y="35"/>
                </a:cxn>
                <a:cxn ang="0">
                  <a:pos x="3" y="20"/>
                </a:cxn>
                <a:cxn ang="0">
                  <a:pos x="0" y="0"/>
                </a:cxn>
                <a:cxn ang="0">
                  <a:pos x="3" y="0"/>
                </a:cxn>
                <a:cxn ang="0">
                  <a:pos x="10" y="0"/>
                </a:cxn>
                <a:cxn ang="0">
                  <a:pos x="19" y="0"/>
                </a:cxn>
                <a:cxn ang="0">
                  <a:pos x="30" y="2"/>
                </a:cxn>
                <a:cxn ang="0">
                  <a:pos x="41" y="6"/>
                </a:cxn>
                <a:cxn ang="0">
                  <a:pos x="53" y="14"/>
                </a:cxn>
                <a:cxn ang="0">
                  <a:pos x="62" y="25"/>
                </a:cxn>
                <a:cxn ang="0">
                  <a:pos x="69" y="41"/>
                </a:cxn>
                <a:cxn ang="0">
                  <a:pos x="73" y="62"/>
                </a:cxn>
                <a:cxn ang="0">
                  <a:pos x="73" y="60"/>
                </a:cxn>
                <a:cxn ang="0">
                  <a:pos x="73" y="55"/>
                </a:cxn>
                <a:cxn ang="0">
                  <a:pos x="75" y="45"/>
                </a:cxn>
                <a:cxn ang="0">
                  <a:pos x="79" y="36"/>
                </a:cxn>
                <a:cxn ang="0">
                  <a:pos x="84" y="25"/>
                </a:cxn>
                <a:cxn ang="0">
                  <a:pos x="92" y="16"/>
                </a:cxn>
                <a:cxn ang="0">
                  <a:pos x="106" y="8"/>
                </a:cxn>
                <a:cxn ang="0">
                  <a:pos x="123" y="2"/>
                </a:cxn>
                <a:cxn ang="0">
                  <a:pos x="146" y="0"/>
                </a:cxn>
                <a:cxn ang="0">
                  <a:pos x="145" y="2"/>
                </a:cxn>
                <a:cxn ang="0">
                  <a:pos x="145" y="8"/>
                </a:cxn>
                <a:cxn ang="0">
                  <a:pos x="143" y="17"/>
                </a:cxn>
                <a:cxn ang="0">
                  <a:pos x="139" y="28"/>
                </a:cxn>
                <a:cxn ang="0">
                  <a:pos x="134" y="39"/>
                </a:cxn>
                <a:cxn ang="0">
                  <a:pos x="126" y="49"/>
                </a:cxn>
                <a:cxn ang="0">
                  <a:pos x="114" y="59"/>
                </a:cxn>
                <a:cxn ang="0">
                  <a:pos x="98" y="64"/>
                </a:cxn>
                <a:cxn ang="0">
                  <a:pos x="79" y="67"/>
                </a:cxn>
                <a:cxn ang="0">
                  <a:pos x="79" y="211"/>
                </a:cxn>
                <a:cxn ang="0">
                  <a:pos x="68" y="211"/>
                </a:cxn>
                <a:cxn ang="0">
                  <a:pos x="68" y="67"/>
                </a:cxn>
              </a:cxnLst>
              <a:rect l="0" t="0" r="r" b="b"/>
              <a:pathLst>
                <a:path w="146" h="211">
                  <a:moveTo>
                    <a:pt x="68" y="67"/>
                  </a:moveTo>
                  <a:lnTo>
                    <a:pt x="67" y="67"/>
                  </a:lnTo>
                  <a:lnTo>
                    <a:pt x="60" y="66"/>
                  </a:lnTo>
                  <a:lnTo>
                    <a:pt x="50" y="64"/>
                  </a:lnTo>
                  <a:lnTo>
                    <a:pt x="41" y="62"/>
                  </a:lnTo>
                  <a:lnTo>
                    <a:pt x="29" y="55"/>
                  </a:lnTo>
                  <a:lnTo>
                    <a:pt x="18" y="47"/>
                  </a:lnTo>
                  <a:lnTo>
                    <a:pt x="10" y="35"/>
                  </a:lnTo>
                  <a:lnTo>
                    <a:pt x="3" y="20"/>
                  </a:lnTo>
                  <a:lnTo>
                    <a:pt x="0" y="0"/>
                  </a:lnTo>
                  <a:lnTo>
                    <a:pt x="3" y="0"/>
                  </a:lnTo>
                  <a:lnTo>
                    <a:pt x="10" y="0"/>
                  </a:lnTo>
                  <a:lnTo>
                    <a:pt x="19" y="0"/>
                  </a:lnTo>
                  <a:lnTo>
                    <a:pt x="30" y="2"/>
                  </a:lnTo>
                  <a:lnTo>
                    <a:pt x="41" y="6"/>
                  </a:lnTo>
                  <a:lnTo>
                    <a:pt x="53" y="14"/>
                  </a:lnTo>
                  <a:lnTo>
                    <a:pt x="62" y="25"/>
                  </a:lnTo>
                  <a:lnTo>
                    <a:pt x="69" y="41"/>
                  </a:lnTo>
                  <a:lnTo>
                    <a:pt x="73" y="62"/>
                  </a:lnTo>
                  <a:lnTo>
                    <a:pt x="73" y="60"/>
                  </a:lnTo>
                  <a:lnTo>
                    <a:pt x="73" y="55"/>
                  </a:lnTo>
                  <a:lnTo>
                    <a:pt x="75" y="45"/>
                  </a:lnTo>
                  <a:lnTo>
                    <a:pt x="79" y="36"/>
                  </a:lnTo>
                  <a:lnTo>
                    <a:pt x="84" y="25"/>
                  </a:lnTo>
                  <a:lnTo>
                    <a:pt x="92" y="16"/>
                  </a:lnTo>
                  <a:lnTo>
                    <a:pt x="106" y="8"/>
                  </a:lnTo>
                  <a:lnTo>
                    <a:pt x="123" y="2"/>
                  </a:lnTo>
                  <a:lnTo>
                    <a:pt x="146" y="0"/>
                  </a:lnTo>
                  <a:lnTo>
                    <a:pt x="145" y="2"/>
                  </a:lnTo>
                  <a:lnTo>
                    <a:pt x="145" y="8"/>
                  </a:lnTo>
                  <a:lnTo>
                    <a:pt x="143" y="17"/>
                  </a:lnTo>
                  <a:lnTo>
                    <a:pt x="139" y="28"/>
                  </a:lnTo>
                  <a:lnTo>
                    <a:pt x="134" y="39"/>
                  </a:lnTo>
                  <a:lnTo>
                    <a:pt x="126" y="49"/>
                  </a:lnTo>
                  <a:lnTo>
                    <a:pt x="114" y="59"/>
                  </a:lnTo>
                  <a:lnTo>
                    <a:pt x="98" y="64"/>
                  </a:lnTo>
                  <a:lnTo>
                    <a:pt x="79" y="67"/>
                  </a:lnTo>
                  <a:lnTo>
                    <a:pt x="79" y="211"/>
                  </a:lnTo>
                  <a:lnTo>
                    <a:pt x="68" y="211"/>
                  </a:lnTo>
                  <a:lnTo>
                    <a:pt x="68" y="67"/>
                  </a:lnTo>
                  <a:close/>
                </a:path>
              </a:pathLst>
            </a:custGeom>
            <a:solidFill>
              <a:srgbClr val="D7D7D7"/>
            </a:solidFill>
            <a:ln w="0">
              <a:solidFill>
                <a:srgbClr val="D7D7D7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83" name="Freeform 11"/>
            <p:cNvSpPr>
              <a:spLocks/>
            </p:cNvSpPr>
            <p:nvPr/>
          </p:nvSpPr>
          <p:spPr bwMode="gray">
            <a:xfrm>
              <a:off x="2792" y="378"/>
              <a:ext cx="144" cy="211"/>
            </a:xfrm>
            <a:custGeom>
              <a:avLst/>
              <a:gdLst/>
              <a:ahLst/>
              <a:cxnLst>
                <a:cxn ang="0">
                  <a:pos x="67" y="67"/>
                </a:cxn>
                <a:cxn ang="0">
                  <a:pos x="66" y="67"/>
                </a:cxn>
                <a:cxn ang="0">
                  <a:pos x="59" y="66"/>
                </a:cxn>
                <a:cxn ang="0">
                  <a:pos x="50" y="64"/>
                </a:cxn>
                <a:cxn ang="0">
                  <a:pos x="39" y="62"/>
                </a:cxn>
                <a:cxn ang="0">
                  <a:pos x="28" y="55"/>
                </a:cxn>
                <a:cxn ang="0">
                  <a:pos x="17" y="47"/>
                </a:cxn>
                <a:cxn ang="0">
                  <a:pos x="9" y="35"/>
                </a:cxn>
                <a:cxn ang="0">
                  <a:pos x="2" y="20"/>
                </a:cxn>
                <a:cxn ang="0">
                  <a:pos x="0" y="0"/>
                </a:cxn>
                <a:cxn ang="0">
                  <a:pos x="2" y="0"/>
                </a:cxn>
                <a:cxn ang="0">
                  <a:pos x="9" y="0"/>
                </a:cxn>
                <a:cxn ang="0">
                  <a:pos x="17" y="0"/>
                </a:cxn>
                <a:cxn ang="0">
                  <a:pos x="28" y="2"/>
                </a:cxn>
                <a:cxn ang="0">
                  <a:pos x="40" y="6"/>
                </a:cxn>
                <a:cxn ang="0">
                  <a:pos x="51" y="14"/>
                </a:cxn>
                <a:cxn ang="0">
                  <a:pos x="62" y="25"/>
                </a:cxn>
                <a:cxn ang="0">
                  <a:pos x="69" y="41"/>
                </a:cxn>
                <a:cxn ang="0">
                  <a:pos x="73" y="62"/>
                </a:cxn>
                <a:cxn ang="0">
                  <a:pos x="73" y="60"/>
                </a:cxn>
                <a:cxn ang="0">
                  <a:pos x="73" y="55"/>
                </a:cxn>
                <a:cxn ang="0">
                  <a:pos x="74" y="45"/>
                </a:cxn>
                <a:cxn ang="0">
                  <a:pos x="77" y="36"/>
                </a:cxn>
                <a:cxn ang="0">
                  <a:pos x="82" y="25"/>
                </a:cxn>
                <a:cxn ang="0">
                  <a:pos x="91" y="16"/>
                </a:cxn>
                <a:cxn ang="0">
                  <a:pos x="105" y="8"/>
                </a:cxn>
                <a:cxn ang="0">
                  <a:pos x="121" y="2"/>
                </a:cxn>
                <a:cxn ang="0">
                  <a:pos x="144" y="0"/>
                </a:cxn>
                <a:cxn ang="0">
                  <a:pos x="144" y="2"/>
                </a:cxn>
                <a:cxn ang="0">
                  <a:pos x="144" y="8"/>
                </a:cxn>
                <a:cxn ang="0">
                  <a:pos x="141" y="17"/>
                </a:cxn>
                <a:cxn ang="0">
                  <a:pos x="139" y="28"/>
                </a:cxn>
                <a:cxn ang="0">
                  <a:pos x="133" y="39"/>
                </a:cxn>
                <a:cxn ang="0">
                  <a:pos x="125" y="49"/>
                </a:cxn>
                <a:cxn ang="0">
                  <a:pos x="113" y="59"/>
                </a:cxn>
                <a:cxn ang="0">
                  <a:pos x="97" y="64"/>
                </a:cxn>
                <a:cxn ang="0">
                  <a:pos x="77" y="67"/>
                </a:cxn>
                <a:cxn ang="0">
                  <a:pos x="77" y="211"/>
                </a:cxn>
                <a:cxn ang="0">
                  <a:pos x="67" y="211"/>
                </a:cxn>
                <a:cxn ang="0">
                  <a:pos x="67" y="67"/>
                </a:cxn>
              </a:cxnLst>
              <a:rect l="0" t="0" r="r" b="b"/>
              <a:pathLst>
                <a:path w="144" h="211">
                  <a:moveTo>
                    <a:pt x="67" y="67"/>
                  </a:moveTo>
                  <a:lnTo>
                    <a:pt x="66" y="67"/>
                  </a:lnTo>
                  <a:lnTo>
                    <a:pt x="59" y="66"/>
                  </a:lnTo>
                  <a:lnTo>
                    <a:pt x="50" y="64"/>
                  </a:lnTo>
                  <a:lnTo>
                    <a:pt x="39" y="62"/>
                  </a:lnTo>
                  <a:lnTo>
                    <a:pt x="28" y="55"/>
                  </a:lnTo>
                  <a:lnTo>
                    <a:pt x="17" y="47"/>
                  </a:lnTo>
                  <a:lnTo>
                    <a:pt x="9" y="35"/>
                  </a:lnTo>
                  <a:lnTo>
                    <a:pt x="2" y="20"/>
                  </a:lnTo>
                  <a:lnTo>
                    <a:pt x="0" y="0"/>
                  </a:lnTo>
                  <a:lnTo>
                    <a:pt x="2" y="0"/>
                  </a:lnTo>
                  <a:lnTo>
                    <a:pt x="9" y="0"/>
                  </a:lnTo>
                  <a:lnTo>
                    <a:pt x="17" y="0"/>
                  </a:lnTo>
                  <a:lnTo>
                    <a:pt x="28" y="2"/>
                  </a:lnTo>
                  <a:lnTo>
                    <a:pt x="40" y="6"/>
                  </a:lnTo>
                  <a:lnTo>
                    <a:pt x="51" y="14"/>
                  </a:lnTo>
                  <a:lnTo>
                    <a:pt x="62" y="25"/>
                  </a:lnTo>
                  <a:lnTo>
                    <a:pt x="69" y="41"/>
                  </a:lnTo>
                  <a:lnTo>
                    <a:pt x="73" y="62"/>
                  </a:lnTo>
                  <a:lnTo>
                    <a:pt x="73" y="60"/>
                  </a:lnTo>
                  <a:lnTo>
                    <a:pt x="73" y="55"/>
                  </a:lnTo>
                  <a:lnTo>
                    <a:pt x="74" y="45"/>
                  </a:lnTo>
                  <a:lnTo>
                    <a:pt x="77" y="36"/>
                  </a:lnTo>
                  <a:lnTo>
                    <a:pt x="82" y="25"/>
                  </a:lnTo>
                  <a:lnTo>
                    <a:pt x="91" y="16"/>
                  </a:lnTo>
                  <a:lnTo>
                    <a:pt x="105" y="8"/>
                  </a:lnTo>
                  <a:lnTo>
                    <a:pt x="121" y="2"/>
                  </a:lnTo>
                  <a:lnTo>
                    <a:pt x="144" y="0"/>
                  </a:lnTo>
                  <a:lnTo>
                    <a:pt x="144" y="2"/>
                  </a:lnTo>
                  <a:lnTo>
                    <a:pt x="144" y="8"/>
                  </a:lnTo>
                  <a:lnTo>
                    <a:pt x="141" y="17"/>
                  </a:lnTo>
                  <a:lnTo>
                    <a:pt x="139" y="28"/>
                  </a:lnTo>
                  <a:lnTo>
                    <a:pt x="133" y="39"/>
                  </a:lnTo>
                  <a:lnTo>
                    <a:pt x="125" y="49"/>
                  </a:lnTo>
                  <a:lnTo>
                    <a:pt x="113" y="59"/>
                  </a:lnTo>
                  <a:lnTo>
                    <a:pt x="97" y="64"/>
                  </a:lnTo>
                  <a:lnTo>
                    <a:pt x="77" y="67"/>
                  </a:lnTo>
                  <a:lnTo>
                    <a:pt x="77" y="211"/>
                  </a:lnTo>
                  <a:lnTo>
                    <a:pt x="67" y="211"/>
                  </a:lnTo>
                  <a:lnTo>
                    <a:pt x="67" y="67"/>
                  </a:lnTo>
                  <a:close/>
                </a:path>
              </a:pathLst>
            </a:custGeom>
            <a:solidFill>
              <a:srgbClr val="D7D7D7"/>
            </a:solidFill>
            <a:ln w="0">
              <a:solidFill>
                <a:srgbClr val="D7D7D7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84" name="Freeform 12"/>
            <p:cNvSpPr>
              <a:spLocks/>
            </p:cNvSpPr>
            <p:nvPr/>
          </p:nvSpPr>
          <p:spPr bwMode="gray">
            <a:xfrm>
              <a:off x="2631" y="457"/>
              <a:ext cx="89" cy="132"/>
            </a:xfrm>
            <a:custGeom>
              <a:avLst/>
              <a:gdLst/>
              <a:ahLst/>
              <a:cxnLst>
                <a:cxn ang="0">
                  <a:pos x="42" y="43"/>
                </a:cxn>
                <a:cxn ang="0">
                  <a:pos x="39" y="42"/>
                </a:cxn>
                <a:cxn ang="0">
                  <a:pos x="33" y="42"/>
                </a:cxn>
                <a:cxn ang="0">
                  <a:pos x="25" y="39"/>
                </a:cxn>
                <a:cxn ang="0">
                  <a:pos x="16" y="35"/>
                </a:cxn>
                <a:cxn ang="0">
                  <a:pos x="8" y="27"/>
                </a:cxn>
                <a:cxn ang="0">
                  <a:pos x="2" y="16"/>
                </a:cxn>
                <a:cxn ang="0">
                  <a:pos x="0" y="0"/>
                </a:cxn>
                <a:cxn ang="0">
                  <a:pos x="2" y="0"/>
                </a:cxn>
                <a:cxn ang="0">
                  <a:pos x="6" y="0"/>
                </a:cxn>
                <a:cxn ang="0">
                  <a:pos x="12" y="1"/>
                </a:cxn>
                <a:cxn ang="0">
                  <a:pos x="21" y="3"/>
                </a:cxn>
                <a:cxn ang="0">
                  <a:pos x="29" y="8"/>
                </a:cxn>
                <a:cxn ang="0">
                  <a:pos x="37" y="15"/>
                </a:cxn>
                <a:cxn ang="0">
                  <a:pos x="42" y="26"/>
                </a:cxn>
                <a:cxn ang="0">
                  <a:pos x="45" y="39"/>
                </a:cxn>
                <a:cxn ang="0">
                  <a:pos x="45" y="38"/>
                </a:cxn>
                <a:cxn ang="0">
                  <a:pos x="45" y="34"/>
                </a:cxn>
                <a:cxn ang="0">
                  <a:pos x="46" y="27"/>
                </a:cxn>
                <a:cxn ang="0">
                  <a:pos x="49" y="20"/>
                </a:cxn>
                <a:cxn ang="0">
                  <a:pos x="54" y="14"/>
                </a:cxn>
                <a:cxn ang="0">
                  <a:pos x="62" y="7"/>
                </a:cxn>
                <a:cxn ang="0">
                  <a:pos x="73" y="3"/>
                </a:cxn>
                <a:cxn ang="0">
                  <a:pos x="89" y="0"/>
                </a:cxn>
                <a:cxn ang="0">
                  <a:pos x="89" y="3"/>
                </a:cxn>
                <a:cxn ang="0">
                  <a:pos x="88" y="10"/>
                </a:cxn>
                <a:cxn ang="0">
                  <a:pos x="87" y="18"/>
                </a:cxn>
                <a:cxn ang="0">
                  <a:pos x="81" y="26"/>
                </a:cxn>
                <a:cxn ang="0">
                  <a:pos x="74" y="34"/>
                </a:cxn>
                <a:cxn ang="0">
                  <a:pos x="64" y="41"/>
                </a:cxn>
                <a:cxn ang="0">
                  <a:pos x="47" y="43"/>
                </a:cxn>
                <a:cxn ang="0">
                  <a:pos x="47" y="132"/>
                </a:cxn>
                <a:cxn ang="0">
                  <a:pos x="42" y="132"/>
                </a:cxn>
                <a:cxn ang="0">
                  <a:pos x="42" y="43"/>
                </a:cxn>
              </a:cxnLst>
              <a:rect l="0" t="0" r="r" b="b"/>
              <a:pathLst>
                <a:path w="89" h="132">
                  <a:moveTo>
                    <a:pt x="42" y="43"/>
                  </a:moveTo>
                  <a:lnTo>
                    <a:pt x="39" y="42"/>
                  </a:lnTo>
                  <a:lnTo>
                    <a:pt x="33" y="42"/>
                  </a:lnTo>
                  <a:lnTo>
                    <a:pt x="25" y="39"/>
                  </a:lnTo>
                  <a:lnTo>
                    <a:pt x="16" y="35"/>
                  </a:lnTo>
                  <a:lnTo>
                    <a:pt x="8" y="27"/>
                  </a:lnTo>
                  <a:lnTo>
                    <a:pt x="2" y="16"/>
                  </a:lnTo>
                  <a:lnTo>
                    <a:pt x="0" y="0"/>
                  </a:lnTo>
                  <a:lnTo>
                    <a:pt x="2" y="0"/>
                  </a:lnTo>
                  <a:lnTo>
                    <a:pt x="6" y="0"/>
                  </a:lnTo>
                  <a:lnTo>
                    <a:pt x="12" y="1"/>
                  </a:lnTo>
                  <a:lnTo>
                    <a:pt x="21" y="3"/>
                  </a:lnTo>
                  <a:lnTo>
                    <a:pt x="29" y="8"/>
                  </a:lnTo>
                  <a:lnTo>
                    <a:pt x="37" y="15"/>
                  </a:lnTo>
                  <a:lnTo>
                    <a:pt x="42" y="26"/>
                  </a:lnTo>
                  <a:lnTo>
                    <a:pt x="45" y="39"/>
                  </a:lnTo>
                  <a:lnTo>
                    <a:pt x="45" y="38"/>
                  </a:lnTo>
                  <a:lnTo>
                    <a:pt x="45" y="34"/>
                  </a:lnTo>
                  <a:lnTo>
                    <a:pt x="46" y="27"/>
                  </a:lnTo>
                  <a:lnTo>
                    <a:pt x="49" y="20"/>
                  </a:lnTo>
                  <a:lnTo>
                    <a:pt x="54" y="14"/>
                  </a:lnTo>
                  <a:lnTo>
                    <a:pt x="62" y="7"/>
                  </a:lnTo>
                  <a:lnTo>
                    <a:pt x="73" y="3"/>
                  </a:lnTo>
                  <a:lnTo>
                    <a:pt x="89" y="0"/>
                  </a:lnTo>
                  <a:lnTo>
                    <a:pt x="89" y="3"/>
                  </a:lnTo>
                  <a:lnTo>
                    <a:pt x="88" y="10"/>
                  </a:lnTo>
                  <a:lnTo>
                    <a:pt x="87" y="18"/>
                  </a:lnTo>
                  <a:lnTo>
                    <a:pt x="81" y="26"/>
                  </a:lnTo>
                  <a:lnTo>
                    <a:pt x="74" y="34"/>
                  </a:lnTo>
                  <a:lnTo>
                    <a:pt x="64" y="41"/>
                  </a:lnTo>
                  <a:lnTo>
                    <a:pt x="47" y="43"/>
                  </a:lnTo>
                  <a:lnTo>
                    <a:pt x="47" y="132"/>
                  </a:lnTo>
                  <a:lnTo>
                    <a:pt x="42" y="132"/>
                  </a:lnTo>
                  <a:lnTo>
                    <a:pt x="42" y="43"/>
                  </a:lnTo>
                  <a:close/>
                </a:path>
              </a:pathLst>
            </a:custGeom>
            <a:solidFill>
              <a:srgbClr val="D7D7D7"/>
            </a:solidFill>
            <a:ln w="0">
              <a:solidFill>
                <a:srgbClr val="D7D7D7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85" name="Freeform 13"/>
            <p:cNvSpPr>
              <a:spLocks/>
            </p:cNvSpPr>
            <p:nvPr/>
          </p:nvSpPr>
          <p:spPr bwMode="gray">
            <a:xfrm>
              <a:off x="2430" y="403"/>
              <a:ext cx="88" cy="186"/>
            </a:xfrm>
            <a:custGeom>
              <a:avLst/>
              <a:gdLst/>
              <a:ahLst/>
              <a:cxnLst>
                <a:cxn ang="0">
                  <a:pos x="43" y="43"/>
                </a:cxn>
                <a:cxn ang="0">
                  <a:pos x="41" y="43"/>
                </a:cxn>
                <a:cxn ang="0">
                  <a:pos x="35" y="43"/>
                </a:cxn>
                <a:cxn ang="0">
                  <a:pos x="27" y="41"/>
                </a:cxn>
                <a:cxn ang="0">
                  <a:pos x="18" y="35"/>
                </a:cxn>
                <a:cxn ang="0">
                  <a:pos x="8" y="28"/>
                </a:cxn>
                <a:cxn ang="0">
                  <a:pos x="3" y="16"/>
                </a:cxn>
                <a:cxn ang="0">
                  <a:pos x="0" y="0"/>
                </a:cxn>
                <a:cxn ang="0">
                  <a:pos x="3" y="0"/>
                </a:cxn>
                <a:cxn ang="0">
                  <a:pos x="8" y="0"/>
                </a:cxn>
                <a:cxn ang="0">
                  <a:pos x="17" y="1"/>
                </a:cxn>
                <a:cxn ang="0">
                  <a:pos x="26" y="6"/>
                </a:cxn>
                <a:cxn ang="0">
                  <a:pos x="35" y="12"/>
                </a:cxn>
                <a:cxn ang="0">
                  <a:pos x="42" y="24"/>
                </a:cxn>
                <a:cxn ang="0">
                  <a:pos x="48" y="41"/>
                </a:cxn>
                <a:cxn ang="0">
                  <a:pos x="48" y="90"/>
                </a:cxn>
                <a:cxn ang="0">
                  <a:pos x="48" y="88"/>
                </a:cxn>
                <a:cxn ang="0">
                  <a:pos x="48" y="82"/>
                </a:cxn>
                <a:cxn ang="0">
                  <a:pos x="50" y="74"/>
                </a:cxn>
                <a:cxn ang="0">
                  <a:pos x="54" y="66"/>
                </a:cxn>
                <a:cxn ang="0">
                  <a:pos x="61" y="58"/>
                </a:cxn>
                <a:cxn ang="0">
                  <a:pos x="72" y="53"/>
                </a:cxn>
                <a:cxn ang="0">
                  <a:pos x="87" y="50"/>
                </a:cxn>
                <a:cxn ang="0">
                  <a:pos x="88" y="51"/>
                </a:cxn>
                <a:cxn ang="0">
                  <a:pos x="88" y="57"/>
                </a:cxn>
                <a:cxn ang="0">
                  <a:pos x="87" y="64"/>
                </a:cxn>
                <a:cxn ang="0">
                  <a:pos x="84" y="72"/>
                </a:cxn>
                <a:cxn ang="0">
                  <a:pos x="80" y="80"/>
                </a:cxn>
                <a:cxn ang="0">
                  <a:pos x="73" y="86"/>
                </a:cxn>
                <a:cxn ang="0">
                  <a:pos x="62" y="92"/>
                </a:cxn>
                <a:cxn ang="0">
                  <a:pos x="48" y="93"/>
                </a:cxn>
                <a:cxn ang="0">
                  <a:pos x="48" y="186"/>
                </a:cxn>
                <a:cxn ang="0">
                  <a:pos x="43" y="186"/>
                </a:cxn>
                <a:cxn ang="0">
                  <a:pos x="43" y="143"/>
                </a:cxn>
                <a:cxn ang="0">
                  <a:pos x="42" y="143"/>
                </a:cxn>
                <a:cxn ang="0">
                  <a:pos x="37" y="142"/>
                </a:cxn>
                <a:cxn ang="0">
                  <a:pos x="29" y="140"/>
                </a:cxn>
                <a:cxn ang="0">
                  <a:pos x="22" y="136"/>
                </a:cxn>
                <a:cxn ang="0">
                  <a:pos x="14" y="130"/>
                </a:cxn>
                <a:cxn ang="0">
                  <a:pos x="8" y="120"/>
                </a:cxn>
                <a:cxn ang="0">
                  <a:pos x="7" y="105"/>
                </a:cxn>
                <a:cxn ang="0">
                  <a:pos x="8" y="105"/>
                </a:cxn>
                <a:cxn ang="0">
                  <a:pos x="12" y="107"/>
                </a:cxn>
                <a:cxn ang="0">
                  <a:pos x="19" y="108"/>
                </a:cxn>
                <a:cxn ang="0">
                  <a:pos x="26" y="111"/>
                </a:cxn>
                <a:cxn ang="0">
                  <a:pos x="34" y="117"/>
                </a:cxn>
                <a:cxn ang="0">
                  <a:pos x="39" y="127"/>
                </a:cxn>
                <a:cxn ang="0">
                  <a:pos x="43" y="140"/>
                </a:cxn>
                <a:cxn ang="0">
                  <a:pos x="43" y="43"/>
                </a:cxn>
              </a:cxnLst>
              <a:rect l="0" t="0" r="r" b="b"/>
              <a:pathLst>
                <a:path w="88" h="186">
                  <a:moveTo>
                    <a:pt x="43" y="43"/>
                  </a:moveTo>
                  <a:lnTo>
                    <a:pt x="41" y="43"/>
                  </a:lnTo>
                  <a:lnTo>
                    <a:pt x="35" y="43"/>
                  </a:lnTo>
                  <a:lnTo>
                    <a:pt x="27" y="41"/>
                  </a:lnTo>
                  <a:lnTo>
                    <a:pt x="18" y="35"/>
                  </a:lnTo>
                  <a:lnTo>
                    <a:pt x="8" y="28"/>
                  </a:lnTo>
                  <a:lnTo>
                    <a:pt x="3" y="16"/>
                  </a:lnTo>
                  <a:lnTo>
                    <a:pt x="0" y="0"/>
                  </a:lnTo>
                  <a:lnTo>
                    <a:pt x="3" y="0"/>
                  </a:lnTo>
                  <a:lnTo>
                    <a:pt x="8" y="0"/>
                  </a:lnTo>
                  <a:lnTo>
                    <a:pt x="17" y="1"/>
                  </a:lnTo>
                  <a:lnTo>
                    <a:pt x="26" y="6"/>
                  </a:lnTo>
                  <a:lnTo>
                    <a:pt x="35" y="12"/>
                  </a:lnTo>
                  <a:lnTo>
                    <a:pt x="42" y="24"/>
                  </a:lnTo>
                  <a:lnTo>
                    <a:pt x="48" y="41"/>
                  </a:lnTo>
                  <a:lnTo>
                    <a:pt x="48" y="90"/>
                  </a:lnTo>
                  <a:lnTo>
                    <a:pt x="48" y="88"/>
                  </a:lnTo>
                  <a:lnTo>
                    <a:pt x="48" y="82"/>
                  </a:lnTo>
                  <a:lnTo>
                    <a:pt x="50" y="74"/>
                  </a:lnTo>
                  <a:lnTo>
                    <a:pt x="54" y="66"/>
                  </a:lnTo>
                  <a:lnTo>
                    <a:pt x="61" y="58"/>
                  </a:lnTo>
                  <a:lnTo>
                    <a:pt x="72" y="53"/>
                  </a:lnTo>
                  <a:lnTo>
                    <a:pt x="87" y="50"/>
                  </a:lnTo>
                  <a:lnTo>
                    <a:pt x="88" y="51"/>
                  </a:lnTo>
                  <a:lnTo>
                    <a:pt x="88" y="57"/>
                  </a:lnTo>
                  <a:lnTo>
                    <a:pt x="87" y="64"/>
                  </a:lnTo>
                  <a:lnTo>
                    <a:pt x="84" y="72"/>
                  </a:lnTo>
                  <a:lnTo>
                    <a:pt x="80" y="80"/>
                  </a:lnTo>
                  <a:lnTo>
                    <a:pt x="73" y="86"/>
                  </a:lnTo>
                  <a:lnTo>
                    <a:pt x="62" y="92"/>
                  </a:lnTo>
                  <a:lnTo>
                    <a:pt x="48" y="93"/>
                  </a:lnTo>
                  <a:lnTo>
                    <a:pt x="48" y="186"/>
                  </a:lnTo>
                  <a:lnTo>
                    <a:pt x="43" y="186"/>
                  </a:lnTo>
                  <a:lnTo>
                    <a:pt x="43" y="143"/>
                  </a:lnTo>
                  <a:lnTo>
                    <a:pt x="42" y="143"/>
                  </a:lnTo>
                  <a:lnTo>
                    <a:pt x="37" y="142"/>
                  </a:lnTo>
                  <a:lnTo>
                    <a:pt x="29" y="140"/>
                  </a:lnTo>
                  <a:lnTo>
                    <a:pt x="22" y="136"/>
                  </a:lnTo>
                  <a:lnTo>
                    <a:pt x="14" y="130"/>
                  </a:lnTo>
                  <a:lnTo>
                    <a:pt x="8" y="120"/>
                  </a:lnTo>
                  <a:lnTo>
                    <a:pt x="7" y="105"/>
                  </a:lnTo>
                  <a:lnTo>
                    <a:pt x="8" y="105"/>
                  </a:lnTo>
                  <a:lnTo>
                    <a:pt x="12" y="107"/>
                  </a:lnTo>
                  <a:lnTo>
                    <a:pt x="19" y="108"/>
                  </a:lnTo>
                  <a:lnTo>
                    <a:pt x="26" y="111"/>
                  </a:lnTo>
                  <a:lnTo>
                    <a:pt x="34" y="117"/>
                  </a:lnTo>
                  <a:lnTo>
                    <a:pt x="39" y="127"/>
                  </a:lnTo>
                  <a:lnTo>
                    <a:pt x="43" y="140"/>
                  </a:lnTo>
                  <a:lnTo>
                    <a:pt x="43" y="43"/>
                  </a:lnTo>
                  <a:close/>
                </a:path>
              </a:pathLst>
            </a:custGeom>
            <a:solidFill>
              <a:srgbClr val="D7D7D7"/>
            </a:solidFill>
            <a:ln w="0">
              <a:solidFill>
                <a:srgbClr val="D7D7D7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86" name="Freeform 14"/>
            <p:cNvSpPr>
              <a:spLocks/>
            </p:cNvSpPr>
            <p:nvPr/>
          </p:nvSpPr>
          <p:spPr bwMode="gray">
            <a:xfrm>
              <a:off x="1914" y="233"/>
              <a:ext cx="166" cy="356"/>
            </a:xfrm>
            <a:custGeom>
              <a:avLst/>
              <a:gdLst/>
              <a:ahLst/>
              <a:cxnLst>
                <a:cxn ang="0">
                  <a:pos x="85" y="84"/>
                </a:cxn>
                <a:cxn ang="0">
                  <a:pos x="101" y="81"/>
                </a:cxn>
                <a:cxn ang="0">
                  <a:pos x="124" y="73"/>
                </a:cxn>
                <a:cxn ang="0">
                  <a:pos x="148" y="56"/>
                </a:cxn>
                <a:cxn ang="0">
                  <a:pos x="163" y="23"/>
                </a:cxn>
                <a:cxn ang="0">
                  <a:pos x="163" y="0"/>
                </a:cxn>
                <a:cxn ang="0">
                  <a:pos x="148" y="0"/>
                </a:cxn>
                <a:cxn ang="0">
                  <a:pos x="125" y="6"/>
                </a:cxn>
                <a:cxn ang="0">
                  <a:pos x="101" y="22"/>
                </a:cxn>
                <a:cxn ang="0">
                  <a:pos x="82" y="54"/>
                </a:cxn>
                <a:cxn ang="0">
                  <a:pos x="77" y="173"/>
                </a:cxn>
                <a:cxn ang="0">
                  <a:pos x="77" y="165"/>
                </a:cxn>
                <a:cxn ang="0">
                  <a:pos x="71" y="146"/>
                </a:cxn>
                <a:cxn ang="0">
                  <a:pos x="60" y="123"/>
                </a:cxn>
                <a:cxn ang="0">
                  <a:pos x="38" y="104"/>
                </a:cxn>
                <a:cxn ang="0">
                  <a:pos x="0" y="96"/>
                </a:cxn>
                <a:cxn ang="0">
                  <a:pos x="0" y="103"/>
                </a:cxn>
                <a:cxn ang="0">
                  <a:pos x="0" y="120"/>
                </a:cxn>
                <a:cxn ang="0">
                  <a:pos x="8" y="143"/>
                </a:cxn>
                <a:cxn ang="0">
                  <a:pos x="24" y="163"/>
                </a:cxn>
                <a:cxn ang="0">
                  <a:pos x="55" y="177"/>
                </a:cxn>
                <a:cxn ang="0">
                  <a:pos x="77" y="356"/>
                </a:cxn>
                <a:cxn ang="0">
                  <a:pos x="82" y="274"/>
                </a:cxn>
                <a:cxn ang="0">
                  <a:pos x="91" y="273"/>
                </a:cxn>
                <a:cxn ang="0">
                  <a:pos x="112" y="267"/>
                </a:cxn>
                <a:cxn ang="0">
                  <a:pos x="135" y="252"/>
                </a:cxn>
                <a:cxn ang="0">
                  <a:pos x="151" y="224"/>
                </a:cxn>
                <a:cxn ang="0">
                  <a:pos x="152" y="203"/>
                </a:cxn>
                <a:cxn ang="0">
                  <a:pos x="137" y="204"/>
                </a:cxn>
                <a:cxn ang="0">
                  <a:pos x="117" y="211"/>
                </a:cxn>
                <a:cxn ang="0">
                  <a:pos x="97" y="231"/>
                </a:cxn>
                <a:cxn ang="0">
                  <a:pos x="82" y="267"/>
                </a:cxn>
              </a:cxnLst>
              <a:rect l="0" t="0" r="r" b="b"/>
              <a:pathLst>
                <a:path w="166" h="356">
                  <a:moveTo>
                    <a:pt x="82" y="84"/>
                  </a:moveTo>
                  <a:lnTo>
                    <a:pt x="85" y="84"/>
                  </a:lnTo>
                  <a:lnTo>
                    <a:pt x="91" y="84"/>
                  </a:lnTo>
                  <a:lnTo>
                    <a:pt x="101" y="81"/>
                  </a:lnTo>
                  <a:lnTo>
                    <a:pt x="112" y="78"/>
                  </a:lnTo>
                  <a:lnTo>
                    <a:pt x="124" y="73"/>
                  </a:lnTo>
                  <a:lnTo>
                    <a:pt x="136" y="66"/>
                  </a:lnTo>
                  <a:lnTo>
                    <a:pt x="148" y="56"/>
                  </a:lnTo>
                  <a:lnTo>
                    <a:pt x="156" y="42"/>
                  </a:lnTo>
                  <a:lnTo>
                    <a:pt x="163" y="23"/>
                  </a:lnTo>
                  <a:lnTo>
                    <a:pt x="166" y="2"/>
                  </a:lnTo>
                  <a:lnTo>
                    <a:pt x="163" y="0"/>
                  </a:lnTo>
                  <a:lnTo>
                    <a:pt x="158" y="0"/>
                  </a:lnTo>
                  <a:lnTo>
                    <a:pt x="148" y="0"/>
                  </a:lnTo>
                  <a:lnTo>
                    <a:pt x="137" y="3"/>
                  </a:lnTo>
                  <a:lnTo>
                    <a:pt x="125" y="6"/>
                  </a:lnTo>
                  <a:lnTo>
                    <a:pt x="113" y="12"/>
                  </a:lnTo>
                  <a:lnTo>
                    <a:pt x="101" y="22"/>
                  </a:lnTo>
                  <a:lnTo>
                    <a:pt x="90" y="35"/>
                  </a:lnTo>
                  <a:lnTo>
                    <a:pt x="82" y="54"/>
                  </a:lnTo>
                  <a:lnTo>
                    <a:pt x="77" y="78"/>
                  </a:lnTo>
                  <a:lnTo>
                    <a:pt x="77" y="173"/>
                  </a:lnTo>
                  <a:lnTo>
                    <a:pt x="77" y="170"/>
                  </a:lnTo>
                  <a:lnTo>
                    <a:pt x="77" y="165"/>
                  </a:lnTo>
                  <a:lnTo>
                    <a:pt x="74" y="157"/>
                  </a:lnTo>
                  <a:lnTo>
                    <a:pt x="71" y="146"/>
                  </a:lnTo>
                  <a:lnTo>
                    <a:pt x="67" y="134"/>
                  </a:lnTo>
                  <a:lnTo>
                    <a:pt x="60" y="123"/>
                  </a:lnTo>
                  <a:lnTo>
                    <a:pt x="50" y="112"/>
                  </a:lnTo>
                  <a:lnTo>
                    <a:pt x="38" y="104"/>
                  </a:lnTo>
                  <a:lnTo>
                    <a:pt x="20" y="97"/>
                  </a:lnTo>
                  <a:lnTo>
                    <a:pt x="0" y="96"/>
                  </a:lnTo>
                  <a:lnTo>
                    <a:pt x="0" y="97"/>
                  </a:lnTo>
                  <a:lnTo>
                    <a:pt x="0" y="103"/>
                  </a:lnTo>
                  <a:lnTo>
                    <a:pt x="0" y="111"/>
                  </a:lnTo>
                  <a:lnTo>
                    <a:pt x="0" y="120"/>
                  </a:lnTo>
                  <a:lnTo>
                    <a:pt x="2" y="131"/>
                  </a:lnTo>
                  <a:lnTo>
                    <a:pt x="8" y="143"/>
                  </a:lnTo>
                  <a:lnTo>
                    <a:pt x="15" y="154"/>
                  </a:lnTo>
                  <a:lnTo>
                    <a:pt x="24" y="163"/>
                  </a:lnTo>
                  <a:lnTo>
                    <a:pt x="38" y="171"/>
                  </a:lnTo>
                  <a:lnTo>
                    <a:pt x="55" y="177"/>
                  </a:lnTo>
                  <a:lnTo>
                    <a:pt x="77" y="178"/>
                  </a:lnTo>
                  <a:lnTo>
                    <a:pt x="77" y="356"/>
                  </a:lnTo>
                  <a:lnTo>
                    <a:pt x="82" y="356"/>
                  </a:lnTo>
                  <a:lnTo>
                    <a:pt x="82" y="274"/>
                  </a:lnTo>
                  <a:lnTo>
                    <a:pt x="85" y="273"/>
                  </a:lnTo>
                  <a:lnTo>
                    <a:pt x="91" y="273"/>
                  </a:lnTo>
                  <a:lnTo>
                    <a:pt x="101" y="271"/>
                  </a:lnTo>
                  <a:lnTo>
                    <a:pt x="112" y="267"/>
                  </a:lnTo>
                  <a:lnTo>
                    <a:pt x="124" y="262"/>
                  </a:lnTo>
                  <a:lnTo>
                    <a:pt x="135" y="252"/>
                  </a:lnTo>
                  <a:lnTo>
                    <a:pt x="144" y="240"/>
                  </a:lnTo>
                  <a:lnTo>
                    <a:pt x="151" y="224"/>
                  </a:lnTo>
                  <a:lnTo>
                    <a:pt x="154" y="203"/>
                  </a:lnTo>
                  <a:lnTo>
                    <a:pt x="152" y="203"/>
                  </a:lnTo>
                  <a:lnTo>
                    <a:pt x="145" y="203"/>
                  </a:lnTo>
                  <a:lnTo>
                    <a:pt x="137" y="204"/>
                  </a:lnTo>
                  <a:lnTo>
                    <a:pt x="128" y="207"/>
                  </a:lnTo>
                  <a:lnTo>
                    <a:pt x="117" y="211"/>
                  </a:lnTo>
                  <a:lnTo>
                    <a:pt x="106" y="219"/>
                  </a:lnTo>
                  <a:lnTo>
                    <a:pt x="97" y="231"/>
                  </a:lnTo>
                  <a:lnTo>
                    <a:pt x="89" y="247"/>
                  </a:lnTo>
                  <a:lnTo>
                    <a:pt x="82" y="267"/>
                  </a:lnTo>
                  <a:lnTo>
                    <a:pt x="82" y="84"/>
                  </a:lnTo>
                  <a:close/>
                </a:path>
              </a:pathLst>
            </a:custGeom>
            <a:solidFill>
              <a:srgbClr val="D7D7D7"/>
            </a:solidFill>
            <a:ln w="0">
              <a:solidFill>
                <a:srgbClr val="D7D7D7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87" name="Freeform 15"/>
            <p:cNvSpPr>
              <a:spLocks/>
            </p:cNvSpPr>
            <p:nvPr/>
          </p:nvSpPr>
          <p:spPr bwMode="gray">
            <a:xfrm>
              <a:off x="2514" y="379"/>
              <a:ext cx="92" cy="210"/>
            </a:xfrm>
            <a:custGeom>
              <a:avLst/>
              <a:gdLst/>
              <a:ahLst/>
              <a:cxnLst>
                <a:cxn ang="0">
                  <a:pos x="43" y="162"/>
                </a:cxn>
                <a:cxn ang="0">
                  <a:pos x="36" y="160"/>
                </a:cxn>
                <a:cxn ang="0">
                  <a:pos x="23" y="155"/>
                </a:cxn>
                <a:cxn ang="0">
                  <a:pos x="12" y="141"/>
                </a:cxn>
                <a:cxn ang="0">
                  <a:pos x="12" y="129"/>
                </a:cxn>
                <a:cxn ang="0">
                  <a:pos x="23" y="132"/>
                </a:cxn>
                <a:cxn ang="0">
                  <a:pos x="38" y="145"/>
                </a:cxn>
                <a:cxn ang="0">
                  <a:pos x="43" y="108"/>
                </a:cxn>
                <a:cxn ang="0">
                  <a:pos x="35" y="106"/>
                </a:cxn>
                <a:cxn ang="0">
                  <a:pos x="20" y="101"/>
                </a:cxn>
                <a:cxn ang="0">
                  <a:pos x="7" y="83"/>
                </a:cxn>
                <a:cxn ang="0">
                  <a:pos x="7" y="70"/>
                </a:cxn>
                <a:cxn ang="0">
                  <a:pos x="17" y="71"/>
                </a:cxn>
                <a:cxn ang="0">
                  <a:pos x="31" y="81"/>
                </a:cxn>
                <a:cxn ang="0">
                  <a:pos x="43" y="105"/>
                </a:cxn>
                <a:cxn ang="0">
                  <a:pos x="40" y="43"/>
                </a:cxn>
                <a:cxn ang="0">
                  <a:pos x="26" y="39"/>
                </a:cxn>
                <a:cxn ang="0">
                  <a:pos x="8" y="27"/>
                </a:cxn>
                <a:cxn ang="0">
                  <a:pos x="0" y="0"/>
                </a:cxn>
                <a:cxn ang="0">
                  <a:pos x="7" y="0"/>
                </a:cxn>
                <a:cxn ang="0">
                  <a:pos x="23" y="5"/>
                </a:cxn>
                <a:cxn ang="0">
                  <a:pos x="39" y="23"/>
                </a:cxn>
                <a:cxn ang="0">
                  <a:pos x="46" y="38"/>
                </a:cxn>
                <a:cxn ang="0">
                  <a:pos x="51" y="24"/>
                </a:cxn>
                <a:cxn ang="0">
                  <a:pos x="66" y="8"/>
                </a:cxn>
                <a:cxn ang="0">
                  <a:pos x="92" y="0"/>
                </a:cxn>
                <a:cxn ang="0">
                  <a:pos x="90" y="8"/>
                </a:cxn>
                <a:cxn ang="0">
                  <a:pos x="82" y="25"/>
                </a:cxn>
                <a:cxn ang="0">
                  <a:pos x="63" y="40"/>
                </a:cxn>
                <a:cxn ang="0">
                  <a:pos x="49" y="124"/>
                </a:cxn>
                <a:cxn ang="0">
                  <a:pos x="50" y="116"/>
                </a:cxn>
                <a:cxn ang="0">
                  <a:pos x="59" y="100"/>
                </a:cxn>
                <a:cxn ang="0">
                  <a:pos x="81" y="92"/>
                </a:cxn>
                <a:cxn ang="0">
                  <a:pos x="80" y="98"/>
                </a:cxn>
                <a:cxn ang="0">
                  <a:pos x="73" y="114"/>
                </a:cxn>
                <a:cxn ang="0">
                  <a:pos x="59" y="127"/>
                </a:cxn>
                <a:cxn ang="0">
                  <a:pos x="49" y="210"/>
                </a:cxn>
              </a:cxnLst>
              <a:rect l="0" t="0" r="r" b="b"/>
              <a:pathLst>
                <a:path w="92" h="210">
                  <a:moveTo>
                    <a:pt x="43" y="210"/>
                  </a:moveTo>
                  <a:lnTo>
                    <a:pt x="43" y="162"/>
                  </a:lnTo>
                  <a:lnTo>
                    <a:pt x="40" y="162"/>
                  </a:lnTo>
                  <a:lnTo>
                    <a:pt x="36" y="160"/>
                  </a:lnTo>
                  <a:lnTo>
                    <a:pt x="30" y="159"/>
                  </a:lnTo>
                  <a:lnTo>
                    <a:pt x="23" y="155"/>
                  </a:lnTo>
                  <a:lnTo>
                    <a:pt x="16" y="150"/>
                  </a:lnTo>
                  <a:lnTo>
                    <a:pt x="12" y="141"/>
                  </a:lnTo>
                  <a:lnTo>
                    <a:pt x="11" y="129"/>
                  </a:lnTo>
                  <a:lnTo>
                    <a:pt x="12" y="129"/>
                  </a:lnTo>
                  <a:lnTo>
                    <a:pt x="16" y="129"/>
                  </a:lnTo>
                  <a:lnTo>
                    <a:pt x="23" y="132"/>
                  </a:lnTo>
                  <a:lnTo>
                    <a:pt x="31" y="137"/>
                  </a:lnTo>
                  <a:lnTo>
                    <a:pt x="38" y="145"/>
                  </a:lnTo>
                  <a:lnTo>
                    <a:pt x="43" y="159"/>
                  </a:lnTo>
                  <a:lnTo>
                    <a:pt x="43" y="108"/>
                  </a:lnTo>
                  <a:lnTo>
                    <a:pt x="40" y="108"/>
                  </a:lnTo>
                  <a:lnTo>
                    <a:pt x="35" y="106"/>
                  </a:lnTo>
                  <a:lnTo>
                    <a:pt x="28" y="105"/>
                  </a:lnTo>
                  <a:lnTo>
                    <a:pt x="20" y="101"/>
                  </a:lnTo>
                  <a:lnTo>
                    <a:pt x="12" y="94"/>
                  </a:lnTo>
                  <a:lnTo>
                    <a:pt x="7" y="83"/>
                  </a:lnTo>
                  <a:lnTo>
                    <a:pt x="5" y="70"/>
                  </a:lnTo>
                  <a:lnTo>
                    <a:pt x="7" y="70"/>
                  </a:lnTo>
                  <a:lnTo>
                    <a:pt x="11" y="70"/>
                  </a:lnTo>
                  <a:lnTo>
                    <a:pt x="17" y="71"/>
                  </a:lnTo>
                  <a:lnTo>
                    <a:pt x="24" y="74"/>
                  </a:lnTo>
                  <a:lnTo>
                    <a:pt x="31" y="81"/>
                  </a:lnTo>
                  <a:lnTo>
                    <a:pt x="38" y="90"/>
                  </a:lnTo>
                  <a:lnTo>
                    <a:pt x="43" y="105"/>
                  </a:lnTo>
                  <a:lnTo>
                    <a:pt x="43" y="43"/>
                  </a:lnTo>
                  <a:lnTo>
                    <a:pt x="40" y="43"/>
                  </a:lnTo>
                  <a:lnTo>
                    <a:pt x="34" y="42"/>
                  </a:lnTo>
                  <a:lnTo>
                    <a:pt x="26" y="39"/>
                  </a:lnTo>
                  <a:lnTo>
                    <a:pt x="16" y="35"/>
                  </a:lnTo>
                  <a:lnTo>
                    <a:pt x="8" y="27"/>
                  </a:lnTo>
                  <a:lnTo>
                    <a:pt x="1" y="16"/>
                  </a:lnTo>
                  <a:lnTo>
                    <a:pt x="0" y="0"/>
                  </a:lnTo>
                  <a:lnTo>
                    <a:pt x="1" y="0"/>
                  </a:lnTo>
                  <a:lnTo>
                    <a:pt x="7" y="0"/>
                  </a:lnTo>
                  <a:lnTo>
                    <a:pt x="13" y="1"/>
                  </a:lnTo>
                  <a:lnTo>
                    <a:pt x="23" y="5"/>
                  </a:lnTo>
                  <a:lnTo>
                    <a:pt x="31" y="12"/>
                  </a:lnTo>
                  <a:lnTo>
                    <a:pt x="39" y="23"/>
                  </a:lnTo>
                  <a:lnTo>
                    <a:pt x="46" y="40"/>
                  </a:lnTo>
                  <a:lnTo>
                    <a:pt x="46" y="38"/>
                  </a:lnTo>
                  <a:lnTo>
                    <a:pt x="49" y="32"/>
                  </a:lnTo>
                  <a:lnTo>
                    <a:pt x="51" y="24"/>
                  </a:lnTo>
                  <a:lnTo>
                    <a:pt x="58" y="15"/>
                  </a:lnTo>
                  <a:lnTo>
                    <a:pt x="66" y="8"/>
                  </a:lnTo>
                  <a:lnTo>
                    <a:pt x="77" y="1"/>
                  </a:lnTo>
                  <a:lnTo>
                    <a:pt x="92" y="0"/>
                  </a:lnTo>
                  <a:lnTo>
                    <a:pt x="92" y="1"/>
                  </a:lnTo>
                  <a:lnTo>
                    <a:pt x="90" y="8"/>
                  </a:lnTo>
                  <a:lnTo>
                    <a:pt x="88" y="16"/>
                  </a:lnTo>
                  <a:lnTo>
                    <a:pt x="82" y="25"/>
                  </a:lnTo>
                  <a:lnTo>
                    <a:pt x="74" y="34"/>
                  </a:lnTo>
                  <a:lnTo>
                    <a:pt x="63" y="40"/>
                  </a:lnTo>
                  <a:lnTo>
                    <a:pt x="49" y="43"/>
                  </a:lnTo>
                  <a:lnTo>
                    <a:pt x="49" y="124"/>
                  </a:lnTo>
                  <a:lnTo>
                    <a:pt x="49" y="121"/>
                  </a:lnTo>
                  <a:lnTo>
                    <a:pt x="50" y="116"/>
                  </a:lnTo>
                  <a:lnTo>
                    <a:pt x="53" y="108"/>
                  </a:lnTo>
                  <a:lnTo>
                    <a:pt x="59" y="100"/>
                  </a:lnTo>
                  <a:lnTo>
                    <a:pt x="67" y="94"/>
                  </a:lnTo>
                  <a:lnTo>
                    <a:pt x="81" y="92"/>
                  </a:lnTo>
                  <a:lnTo>
                    <a:pt x="81" y="93"/>
                  </a:lnTo>
                  <a:lnTo>
                    <a:pt x="80" y="98"/>
                  </a:lnTo>
                  <a:lnTo>
                    <a:pt x="77" y="106"/>
                  </a:lnTo>
                  <a:lnTo>
                    <a:pt x="73" y="114"/>
                  </a:lnTo>
                  <a:lnTo>
                    <a:pt x="67" y="121"/>
                  </a:lnTo>
                  <a:lnTo>
                    <a:pt x="59" y="127"/>
                  </a:lnTo>
                  <a:lnTo>
                    <a:pt x="49" y="129"/>
                  </a:lnTo>
                  <a:lnTo>
                    <a:pt x="49" y="210"/>
                  </a:lnTo>
                  <a:lnTo>
                    <a:pt x="43" y="210"/>
                  </a:lnTo>
                  <a:close/>
                </a:path>
              </a:pathLst>
            </a:custGeom>
            <a:solidFill>
              <a:srgbClr val="D7D7D7"/>
            </a:solidFill>
            <a:ln w="0">
              <a:solidFill>
                <a:srgbClr val="D7D7D7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88" name="Freeform 16"/>
            <p:cNvSpPr>
              <a:spLocks/>
            </p:cNvSpPr>
            <p:nvPr/>
          </p:nvSpPr>
          <p:spPr bwMode="gray">
            <a:xfrm>
              <a:off x="1566" y="297"/>
              <a:ext cx="128" cy="292"/>
            </a:xfrm>
            <a:custGeom>
              <a:avLst/>
              <a:gdLst/>
              <a:ahLst/>
              <a:cxnLst>
                <a:cxn ang="0">
                  <a:pos x="61" y="225"/>
                </a:cxn>
                <a:cxn ang="0">
                  <a:pos x="54" y="225"/>
                </a:cxn>
                <a:cxn ang="0">
                  <a:pos x="38" y="219"/>
                </a:cxn>
                <a:cxn ang="0">
                  <a:pos x="23" y="206"/>
                </a:cxn>
                <a:cxn ang="0">
                  <a:pos x="15" y="180"/>
                </a:cxn>
                <a:cxn ang="0">
                  <a:pos x="23" y="180"/>
                </a:cxn>
                <a:cxn ang="0">
                  <a:pos x="38" y="186"/>
                </a:cxn>
                <a:cxn ang="0">
                  <a:pos x="54" y="205"/>
                </a:cxn>
                <a:cxn ang="0">
                  <a:pos x="61" y="151"/>
                </a:cxn>
                <a:cxn ang="0">
                  <a:pos x="52" y="149"/>
                </a:cxn>
                <a:cxn ang="0">
                  <a:pos x="34" y="144"/>
                </a:cxn>
                <a:cxn ang="0">
                  <a:pos x="16" y="128"/>
                </a:cxn>
                <a:cxn ang="0">
                  <a:pos x="8" y="98"/>
                </a:cxn>
                <a:cxn ang="0">
                  <a:pos x="15" y="97"/>
                </a:cxn>
                <a:cxn ang="0">
                  <a:pos x="29" y="101"/>
                </a:cxn>
                <a:cxn ang="0">
                  <a:pos x="47" y="116"/>
                </a:cxn>
                <a:cxn ang="0">
                  <a:pos x="61" y="147"/>
                </a:cxn>
                <a:cxn ang="0">
                  <a:pos x="58" y="60"/>
                </a:cxn>
                <a:cxn ang="0">
                  <a:pos x="44" y="58"/>
                </a:cxn>
                <a:cxn ang="0">
                  <a:pos x="25" y="50"/>
                </a:cxn>
                <a:cxn ang="0">
                  <a:pos x="8" y="32"/>
                </a:cxn>
                <a:cxn ang="0">
                  <a:pos x="0" y="0"/>
                </a:cxn>
                <a:cxn ang="0">
                  <a:pos x="8" y="0"/>
                </a:cxn>
                <a:cxn ang="0">
                  <a:pos x="27" y="5"/>
                </a:cxn>
                <a:cxn ang="0">
                  <a:pos x="48" y="21"/>
                </a:cxn>
                <a:cxn ang="0">
                  <a:pos x="65" y="56"/>
                </a:cxn>
                <a:cxn ang="0">
                  <a:pos x="66" y="48"/>
                </a:cxn>
                <a:cxn ang="0">
                  <a:pos x="77" y="28"/>
                </a:cxn>
                <a:cxn ang="0">
                  <a:pos x="96" y="9"/>
                </a:cxn>
                <a:cxn ang="0">
                  <a:pos x="128" y="0"/>
                </a:cxn>
                <a:cxn ang="0">
                  <a:pos x="127" y="9"/>
                </a:cxn>
                <a:cxn ang="0">
                  <a:pos x="119" y="31"/>
                </a:cxn>
                <a:cxn ang="0">
                  <a:pos x="101" y="51"/>
                </a:cxn>
                <a:cxn ang="0">
                  <a:pos x="67" y="60"/>
                </a:cxn>
                <a:cxn ang="0">
                  <a:pos x="69" y="170"/>
                </a:cxn>
                <a:cxn ang="0">
                  <a:pos x="73" y="155"/>
                </a:cxn>
                <a:cxn ang="0">
                  <a:pos x="86" y="136"/>
                </a:cxn>
                <a:cxn ang="0">
                  <a:pos x="113" y="128"/>
                </a:cxn>
                <a:cxn ang="0">
                  <a:pos x="112" y="136"/>
                </a:cxn>
                <a:cxn ang="0">
                  <a:pos x="105" y="153"/>
                </a:cxn>
                <a:cxn ang="0">
                  <a:pos x="92" y="172"/>
                </a:cxn>
                <a:cxn ang="0">
                  <a:pos x="67" y="180"/>
                </a:cxn>
                <a:cxn ang="0">
                  <a:pos x="61" y="292"/>
                </a:cxn>
              </a:cxnLst>
              <a:rect l="0" t="0" r="r" b="b"/>
              <a:pathLst>
                <a:path w="128" h="292">
                  <a:moveTo>
                    <a:pt x="61" y="292"/>
                  </a:moveTo>
                  <a:lnTo>
                    <a:pt x="61" y="225"/>
                  </a:lnTo>
                  <a:lnTo>
                    <a:pt x="58" y="225"/>
                  </a:lnTo>
                  <a:lnTo>
                    <a:pt x="54" y="225"/>
                  </a:lnTo>
                  <a:lnTo>
                    <a:pt x="46" y="222"/>
                  </a:lnTo>
                  <a:lnTo>
                    <a:pt x="38" y="219"/>
                  </a:lnTo>
                  <a:lnTo>
                    <a:pt x="29" y="214"/>
                  </a:lnTo>
                  <a:lnTo>
                    <a:pt x="23" y="206"/>
                  </a:lnTo>
                  <a:lnTo>
                    <a:pt x="17" y="195"/>
                  </a:lnTo>
                  <a:lnTo>
                    <a:pt x="15" y="180"/>
                  </a:lnTo>
                  <a:lnTo>
                    <a:pt x="17" y="180"/>
                  </a:lnTo>
                  <a:lnTo>
                    <a:pt x="23" y="180"/>
                  </a:lnTo>
                  <a:lnTo>
                    <a:pt x="29" y="182"/>
                  </a:lnTo>
                  <a:lnTo>
                    <a:pt x="38" y="186"/>
                  </a:lnTo>
                  <a:lnTo>
                    <a:pt x="47" y="194"/>
                  </a:lnTo>
                  <a:lnTo>
                    <a:pt x="54" y="205"/>
                  </a:lnTo>
                  <a:lnTo>
                    <a:pt x="61" y="221"/>
                  </a:lnTo>
                  <a:lnTo>
                    <a:pt x="61" y="151"/>
                  </a:lnTo>
                  <a:lnTo>
                    <a:pt x="58" y="149"/>
                  </a:lnTo>
                  <a:lnTo>
                    <a:pt x="52" y="149"/>
                  </a:lnTo>
                  <a:lnTo>
                    <a:pt x="44" y="147"/>
                  </a:lnTo>
                  <a:lnTo>
                    <a:pt x="34" y="144"/>
                  </a:lnTo>
                  <a:lnTo>
                    <a:pt x="24" y="137"/>
                  </a:lnTo>
                  <a:lnTo>
                    <a:pt x="16" y="128"/>
                  </a:lnTo>
                  <a:lnTo>
                    <a:pt x="11" y="114"/>
                  </a:lnTo>
                  <a:lnTo>
                    <a:pt x="8" y="98"/>
                  </a:lnTo>
                  <a:lnTo>
                    <a:pt x="9" y="97"/>
                  </a:lnTo>
                  <a:lnTo>
                    <a:pt x="15" y="97"/>
                  </a:lnTo>
                  <a:lnTo>
                    <a:pt x="21" y="98"/>
                  </a:lnTo>
                  <a:lnTo>
                    <a:pt x="29" y="101"/>
                  </a:lnTo>
                  <a:lnTo>
                    <a:pt x="39" y="106"/>
                  </a:lnTo>
                  <a:lnTo>
                    <a:pt x="47" y="116"/>
                  </a:lnTo>
                  <a:lnTo>
                    <a:pt x="55" y="128"/>
                  </a:lnTo>
                  <a:lnTo>
                    <a:pt x="61" y="147"/>
                  </a:lnTo>
                  <a:lnTo>
                    <a:pt x="61" y="60"/>
                  </a:lnTo>
                  <a:lnTo>
                    <a:pt x="58" y="60"/>
                  </a:lnTo>
                  <a:lnTo>
                    <a:pt x="52" y="59"/>
                  </a:lnTo>
                  <a:lnTo>
                    <a:pt x="44" y="58"/>
                  </a:lnTo>
                  <a:lnTo>
                    <a:pt x="35" y="55"/>
                  </a:lnTo>
                  <a:lnTo>
                    <a:pt x="25" y="50"/>
                  </a:lnTo>
                  <a:lnTo>
                    <a:pt x="16" y="43"/>
                  </a:lnTo>
                  <a:lnTo>
                    <a:pt x="8" y="32"/>
                  </a:lnTo>
                  <a:lnTo>
                    <a:pt x="3" y="19"/>
                  </a:lnTo>
                  <a:lnTo>
                    <a:pt x="0" y="0"/>
                  </a:lnTo>
                  <a:lnTo>
                    <a:pt x="3" y="0"/>
                  </a:lnTo>
                  <a:lnTo>
                    <a:pt x="8" y="0"/>
                  </a:lnTo>
                  <a:lnTo>
                    <a:pt x="16" y="1"/>
                  </a:lnTo>
                  <a:lnTo>
                    <a:pt x="27" y="5"/>
                  </a:lnTo>
                  <a:lnTo>
                    <a:pt x="38" y="10"/>
                  </a:lnTo>
                  <a:lnTo>
                    <a:pt x="48" y="21"/>
                  </a:lnTo>
                  <a:lnTo>
                    <a:pt x="56" y="36"/>
                  </a:lnTo>
                  <a:lnTo>
                    <a:pt x="65" y="56"/>
                  </a:lnTo>
                  <a:lnTo>
                    <a:pt x="65" y="54"/>
                  </a:lnTo>
                  <a:lnTo>
                    <a:pt x="66" y="48"/>
                  </a:lnTo>
                  <a:lnTo>
                    <a:pt x="70" y="39"/>
                  </a:lnTo>
                  <a:lnTo>
                    <a:pt x="77" y="28"/>
                  </a:lnTo>
                  <a:lnTo>
                    <a:pt x="85" y="19"/>
                  </a:lnTo>
                  <a:lnTo>
                    <a:pt x="96" y="9"/>
                  </a:lnTo>
                  <a:lnTo>
                    <a:pt x="110" y="2"/>
                  </a:lnTo>
                  <a:lnTo>
                    <a:pt x="128" y="0"/>
                  </a:lnTo>
                  <a:lnTo>
                    <a:pt x="128" y="2"/>
                  </a:lnTo>
                  <a:lnTo>
                    <a:pt x="127" y="9"/>
                  </a:lnTo>
                  <a:lnTo>
                    <a:pt x="124" y="19"/>
                  </a:lnTo>
                  <a:lnTo>
                    <a:pt x="119" y="31"/>
                  </a:lnTo>
                  <a:lnTo>
                    <a:pt x="112" y="41"/>
                  </a:lnTo>
                  <a:lnTo>
                    <a:pt x="101" y="51"/>
                  </a:lnTo>
                  <a:lnTo>
                    <a:pt x="86" y="58"/>
                  </a:lnTo>
                  <a:lnTo>
                    <a:pt x="67" y="60"/>
                  </a:lnTo>
                  <a:lnTo>
                    <a:pt x="67" y="172"/>
                  </a:lnTo>
                  <a:lnTo>
                    <a:pt x="69" y="170"/>
                  </a:lnTo>
                  <a:lnTo>
                    <a:pt x="70" y="164"/>
                  </a:lnTo>
                  <a:lnTo>
                    <a:pt x="73" y="155"/>
                  </a:lnTo>
                  <a:lnTo>
                    <a:pt x="78" y="145"/>
                  </a:lnTo>
                  <a:lnTo>
                    <a:pt x="86" y="136"/>
                  </a:lnTo>
                  <a:lnTo>
                    <a:pt x="97" y="130"/>
                  </a:lnTo>
                  <a:lnTo>
                    <a:pt x="113" y="128"/>
                  </a:lnTo>
                  <a:lnTo>
                    <a:pt x="113" y="130"/>
                  </a:lnTo>
                  <a:lnTo>
                    <a:pt x="112" y="136"/>
                  </a:lnTo>
                  <a:lnTo>
                    <a:pt x="109" y="144"/>
                  </a:lnTo>
                  <a:lnTo>
                    <a:pt x="105" y="153"/>
                  </a:lnTo>
                  <a:lnTo>
                    <a:pt x="100" y="163"/>
                  </a:lnTo>
                  <a:lnTo>
                    <a:pt x="92" y="172"/>
                  </a:lnTo>
                  <a:lnTo>
                    <a:pt x="82" y="178"/>
                  </a:lnTo>
                  <a:lnTo>
                    <a:pt x="67" y="180"/>
                  </a:lnTo>
                  <a:lnTo>
                    <a:pt x="67" y="292"/>
                  </a:lnTo>
                  <a:lnTo>
                    <a:pt x="61" y="292"/>
                  </a:lnTo>
                  <a:close/>
                </a:path>
              </a:pathLst>
            </a:custGeom>
            <a:solidFill>
              <a:srgbClr val="D7D7D7"/>
            </a:solidFill>
            <a:ln w="0">
              <a:solidFill>
                <a:srgbClr val="D7D7D7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89" name="Freeform 17"/>
            <p:cNvSpPr>
              <a:spLocks/>
            </p:cNvSpPr>
            <p:nvPr/>
          </p:nvSpPr>
          <p:spPr bwMode="gray">
            <a:xfrm>
              <a:off x="2596" y="332"/>
              <a:ext cx="68" cy="257"/>
            </a:xfrm>
            <a:custGeom>
              <a:avLst/>
              <a:gdLst/>
              <a:ahLst/>
              <a:cxnLst>
                <a:cxn ang="0">
                  <a:pos x="31" y="164"/>
                </a:cxn>
                <a:cxn ang="0">
                  <a:pos x="23" y="163"/>
                </a:cxn>
                <a:cxn ang="0">
                  <a:pos x="8" y="155"/>
                </a:cxn>
                <a:cxn ang="0">
                  <a:pos x="0" y="132"/>
                </a:cxn>
                <a:cxn ang="0">
                  <a:pos x="7" y="132"/>
                </a:cxn>
                <a:cxn ang="0">
                  <a:pos x="22" y="139"/>
                </a:cxn>
                <a:cxn ang="0">
                  <a:pos x="31" y="160"/>
                </a:cxn>
                <a:cxn ang="0">
                  <a:pos x="29" y="101"/>
                </a:cxn>
                <a:cxn ang="0">
                  <a:pos x="16" y="97"/>
                </a:cxn>
                <a:cxn ang="0">
                  <a:pos x="3" y="83"/>
                </a:cxn>
                <a:cxn ang="0">
                  <a:pos x="3" y="70"/>
                </a:cxn>
                <a:cxn ang="0">
                  <a:pos x="15" y="74"/>
                </a:cxn>
                <a:cxn ang="0">
                  <a:pos x="27" y="86"/>
                </a:cxn>
                <a:cxn ang="0">
                  <a:pos x="31" y="31"/>
                </a:cxn>
                <a:cxn ang="0">
                  <a:pos x="33" y="23"/>
                </a:cxn>
                <a:cxn ang="0">
                  <a:pos x="41" y="8"/>
                </a:cxn>
                <a:cxn ang="0">
                  <a:pos x="62" y="0"/>
                </a:cxn>
                <a:cxn ang="0">
                  <a:pos x="61" y="8"/>
                </a:cxn>
                <a:cxn ang="0">
                  <a:pos x="53" y="23"/>
                </a:cxn>
                <a:cxn ang="0">
                  <a:pos x="35" y="31"/>
                </a:cxn>
                <a:cxn ang="0">
                  <a:pos x="35" y="75"/>
                </a:cxn>
                <a:cxn ang="0">
                  <a:pos x="39" y="62"/>
                </a:cxn>
                <a:cxn ang="0">
                  <a:pos x="54" y="48"/>
                </a:cxn>
                <a:cxn ang="0">
                  <a:pos x="68" y="48"/>
                </a:cxn>
                <a:cxn ang="0">
                  <a:pos x="66" y="59"/>
                </a:cxn>
                <a:cxn ang="0">
                  <a:pos x="58" y="72"/>
                </a:cxn>
                <a:cxn ang="0">
                  <a:pos x="35" y="82"/>
                </a:cxn>
                <a:cxn ang="0">
                  <a:pos x="35" y="143"/>
                </a:cxn>
                <a:cxn ang="0">
                  <a:pos x="38" y="132"/>
                </a:cxn>
                <a:cxn ang="0">
                  <a:pos x="49" y="122"/>
                </a:cxn>
                <a:cxn ang="0">
                  <a:pos x="60" y="122"/>
                </a:cxn>
                <a:cxn ang="0">
                  <a:pos x="58" y="133"/>
                </a:cxn>
                <a:cxn ang="0">
                  <a:pos x="47" y="144"/>
                </a:cxn>
                <a:cxn ang="0">
                  <a:pos x="35" y="257"/>
                </a:cxn>
              </a:cxnLst>
              <a:rect l="0" t="0" r="r" b="b"/>
              <a:pathLst>
                <a:path w="68" h="257">
                  <a:moveTo>
                    <a:pt x="31" y="257"/>
                  </a:moveTo>
                  <a:lnTo>
                    <a:pt x="31" y="164"/>
                  </a:lnTo>
                  <a:lnTo>
                    <a:pt x="29" y="163"/>
                  </a:lnTo>
                  <a:lnTo>
                    <a:pt x="23" y="163"/>
                  </a:lnTo>
                  <a:lnTo>
                    <a:pt x="16" y="160"/>
                  </a:lnTo>
                  <a:lnTo>
                    <a:pt x="8" y="155"/>
                  </a:lnTo>
                  <a:lnTo>
                    <a:pt x="3" y="145"/>
                  </a:lnTo>
                  <a:lnTo>
                    <a:pt x="0" y="132"/>
                  </a:lnTo>
                  <a:lnTo>
                    <a:pt x="3" y="132"/>
                  </a:lnTo>
                  <a:lnTo>
                    <a:pt x="7" y="132"/>
                  </a:lnTo>
                  <a:lnTo>
                    <a:pt x="15" y="135"/>
                  </a:lnTo>
                  <a:lnTo>
                    <a:pt x="22" y="139"/>
                  </a:lnTo>
                  <a:lnTo>
                    <a:pt x="27" y="147"/>
                  </a:lnTo>
                  <a:lnTo>
                    <a:pt x="31" y="160"/>
                  </a:lnTo>
                  <a:lnTo>
                    <a:pt x="31" y="101"/>
                  </a:lnTo>
                  <a:lnTo>
                    <a:pt x="29" y="101"/>
                  </a:lnTo>
                  <a:lnTo>
                    <a:pt x="23" y="99"/>
                  </a:lnTo>
                  <a:lnTo>
                    <a:pt x="16" y="97"/>
                  </a:lnTo>
                  <a:lnTo>
                    <a:pt x="8" y="91"/>
                  </a:lnTo>
                  <a:lnTo>
                    <a:pt x="3" y="83"/>
                  </a:lnTo>
                  <a:lnTo>
                    <a:pt x="0" y="70"/>
                  </a:lnTo>
                  <a:lnTo>
                    <a:pt x="3" y="70"/>
                  </a:lnTo>
                  <a:lnTo>
                    <a:pt x="7" y="71"/>
                  </a:lnTo>
                  <a:lnTo>
                    <a:pt x="15" y="74"/>
                  </a:lnTo>
                  <a:lnTo>
                    <a:pt x="22" y="78"/>
                  </a:lnTo>
                  <a:lnTo>
                    <a:pt x="27" y="86"/>
                  </a:lnTo>
                  <a:lnTo>
                    <a:pt x="31" y="97"/>
                  </a:lnTo>
                  <a:lnTo>
                    <a:pt x="31" y="31"/>
                  </a:lnTo>
                  <a:lnTo>
                    <a:pt x="31" y="28"/>
                  </a:lnTo>
                  <a:lnTo>
                    <a:pt x="33" y="23"/>
                  </a:lnTo>
                  <a:lnTo>
                    <a:pt x="35" y="15"/>
                  </a:lnTo>
                  <a:lnTo>
                    <a:pt x="41" y="8"/>
                  </a:lnTo>
                  <a:lnTo>
                    <a:pt x="50" y="2"/>
                  </a:lnTo>
                  <a:lnTo>
                    <a:pt x="62" y="0"/>
                  </a:lnTo>
                  <a:lnTo>
                    <a:pt x="62" y="2"/>
                  </a:lnTo>
                  <a:lnTo>
                    <a:pt x="61" y="8"/>
                  </a:lnTo>
                  <a:lnTo>
                    <a:pt x="58" y="15"/>
                  </a:lnTo>
                  <a:lnTo>
                    <a:pt x="53" y="23"/>
                  </a:lnTo>
                  <a:lnTo>
                    <a:pt x="46" y="28"/>
                  </a:lnTo>
                  <a:lnTo>
                    <a:pt x="35" y="31"/>
                  </a:lnTo>
                  <a:lnTo>
                    <a:pt x="35" y="78"/>
                  </a:lnTo>
                  <a:lnTo>
                    <a:pt x="35" y="75"/>
                  </a:lnTo>
                  <a:lnTo>
                    <a:pt x="37" y="70"/>
                  </a:lnTo>
                  <a:lnTo>
                    <a:pt x="39" y="62"/>
                  </a:lnTo>
                  <a:lnTo>
                    <a:pt x="45" y="55"/>
                  </a:lnTo>
                  <a:lnTo>
                    <a:pt x="54" y="48"/>
                  </a:lnTo>
                  <a:lnTo>
                    <a:pt x="66" y="47"/>
                  </a:lnTo>
                  <a:lnTo>
                    <a:pt x="68" y="48"/>
                  </a:lnTo>
                  <a:lnTo>
                    <a:pt x="68" y="52"/>
                  </a:lnTo>
                  <a:lnTo>
                    <a:pt x="66" y="59"/>
                  </a:lnTo>
                  <a:lnTo>
                    <a:pt x="64" y="66"/>
                  </a:lnTo>
                  <a:lnTo>
                    <a:pt x="58" y="72"/>
                  </a:lnTo>
                  <a:lnTo>
                    <a:pt x="50" y="78"/>
                  </a:lnTo>
                  <a:lnTo>
                    <a:pt x="35" y="82"/>
                  </a:lnTo>
                  <a:lnTo>
                    <a:pt x="35" y="144"/>
                  </a:lnTo>
                  <a:lnTo>
                    <a:pt x="35" y="143"/>
                  </a:lnTo>
                  <a:lnTo>
                    <a:pt x="37" y="139"/>
                  </a:lnTo>
                  <a:lnTo>
                    <a:pt x="38" y="132"/>
                  </a:lnTo>
                  <a:lnTo>
                    <a:pt x="42" y="126"/>
                  </a:lnTo>
                  <a:lnTo>
                    <a:pt x="49" y="122"/>
                  </a:lnTo>
                  <a:lnTo>
                    <a:pt x="58" y="121"/>
                  </a:lnTo>
                  <a:lnTo>
                    <a:pt x="60" y="122"/>
                  </a:lnTo>
                  <a:lnTo>
                    <a:pt x="60" y="126"/>
                  </a:lnTo>
                  <a:lnTo>
                    <a:pt x="58" y="133"/>
                  </a:lnTo>
                  <a:lnTo>
                    <a:pt x="56" y="139"/>
                  </a:lnTo>
                  <a:lnTo>
                    <a:pt x="47" y="144"/>
                  </a:lnTo>
                  <a:lnTo>
                    <a:pt x="35" y="148"/>
                  </a:lnTo>
                  <a:lnTo>
                    <a:pt x="35" y="257"/>
                  </a:lnTo>
                  <a:lnTo>
                    <a:pt x="31" y="257"/>
                  </a:lnTo>
                  <a:close/>
                </a:path>
              </a:pathLst>
            </a:custGeom>
            <a:solidFill>
              <a:srgbClr val="D7D7D7"/>
            </a:solidFill>
            <a:ln w="0">
              <a:solidFill>
                <a:srgbClr val="D7D7D7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90" name="Freeform 18"/>
            <p:cNvSpPr>
              <a:spLocks/>
            </p:cNvSpPr>
            <p:nvPr/>
          </p:nvSpPr>
          <p:spPr bwMode="gray">
            <a:xfrm>
              <a:off x="1672" y="164"/>
              <a:ext cx="111" cy="425"/>
            </a:xfrm>
            <a:custGeom>
              <a:avLst/>
              <a:gdLst/>
              <a:ahLst/>
              <a:cxnLst>
                <a:cxn ang="0">
                  <a:pos x="52" y="272"/>
                </a:cxn>
                <a:cxn ang="0">
                  <a:pos x="44" y="270"/>
                </a:cxn>
                <a:cxn ang="0">
                  <a:pos x="26" y="265"/>
                </a:cxn>
                <a:cxn ang="0">
                  <a:pos x="8" y="249"/>
                </a:cxn>
                <a:cxn ang="0">
                  <a:pos x="0" y="219"/>
                </a:cxn>
                <a:cxn ang="0">
                  <a:pos x="8" y="219"/>
                </a:cxn>
                <a:cxn ang="0">
                  <a:pos x="25" y="223"/>
                </a:cxn>
                <a:cxn ang="0">
                  <a:pos x="41" y="235"/>
                </a:cxn>
                <a:cxn ang="0">
                  <a:pos x="52" y="265"/>
                </a:cxn>
                <a:cxn ang="0">
                  <a:pos x="50" y="168"/>
                </a:cxn>
                <a:cxn ang="0">
                  <a:pos x="35" y="165"/>
                </a:cxn>
                <a:cxn ang="0">
                  <a:pos x="17" y="156"/>
                </a:cxn>
                <a:cxn ang="0">
                  <a:pos x="3" y="134"/>
                </a:cxn>
                <a:cxn ang="0">
                  <a:pos x="3" y="116"/>
                </a:cxn>
                <a:cxn ang="0">
                  <a:pos x="19" y="120"/>
                </a:cxn>
                <a:cxn ang="0">
                  <a:pos x="39" y="133"/>
                </a:cxn>
                <a:cxn ang="0">
                  <a:pos x="52" y="161"/>
                </a:cxn>
                <a:cxn ang="0">
                  <a:pos x="53" y="50"/>
                </a:cxn>
                <a:cxn ang="0">
                  <a:pos x="54" y="36"/>
                </a:cxn>
                <a:cxn ang="0">
                  <a:pos x="65" y="17"/>
                </a:cxn>
                <a:cxn ang="0">
                  <a:pos x="87" y="3"/>
                </a:cxn>
                <a:cxn ang="0">
                  <a:pos x="103" y="3"/>
                </a:cxn>
                <a:cxn ang="0">
                  <a:pos x="99" y="21"/>
                </a:cxn>
                <a:cxn ang="0">
                  <a:pos x="84" y="42"/>
                </a:cxn>
                <a:cxn ang="0">
                  <a:pos x="58" y="52"/>
                </a:cxn>
                <a:cxn ang="0">
                  <a:pos x="58" y="127"/>
                </a:cxn>
                <a:cxn ang="0">
                  <a:pos x="61" y="112"/>
                </a:cxn>
                <a:cxn ang="0">
                  <a:pos x="72" y="94"/>
                </a:cxn>
                <a:cxn ang="0">
                  <a:pos x="93" y="80"/>
                </a:cxn>
                <a:cxn ang="0">
                  <a:pos x="111" y="80"/>
                </a:cxn>
                <a:cxn ang="0">
                  <a:pos x="111" y="91"/>
                </a:cxn>
                <a:cxn ang="0">
                  <a:pos x="107" y="108"/>
                </a:cxn>
                <a:cxn ang="0">
                  <a:pos x="91" y="126"/>
                </a:cxn>
                <a:cxn ang="0">
                  <a:pos x="58" y="135"/>
                </a:cxn>
                <a:cxn ang="0">
                  <a:pos x="58" y="236"/>
                </a:cxn>
                <a:cxn ang="0">
                  <a:pos x="61" y="223"/>
                </a:cxn>
                <a:cxn ang="0">
                  <a:pos x="73" y="208"/>
                </a:cxn>
                <a:cxn ang="0">
                  <a:pos x="97" y="200"/>
                </a:cxn>
                <a:cxn ang="0">
                  <a:pos x="99" y="207"/>
                </a:cxn>
                <a:cxn ang="0">
                  <a:pos x="97" y="220"/>
                </a:cxn>
                <a:cxn ang="0">
                  <a:pos x="87" y="235"/>
                </a:cxn>
                <a:cxn ang="0">
                  <a:pos x="58" y="245"/>
                </a:cxn>
                <a:cxn ang="0">
                  <a:pos x="52" y="425"/>
                </a:cxn>
              </a:cxnLst>
              <a:rect l="0" t="0" r="r" b="b"/>
              <a:pathLst>
                <a:path w="111" h="425">
                  <a:moveTo>
                    <a:pt x="52" y="425"/>
                  </a:moveTo>
                  <a:lnTo>
                    <a:pt x="52" y="272"/>
                  </a:lnTo>
                  <a:lnTo>
                    <a:pt x="50" y="270"/>
                  </a:lnTo>
                  <a:lnTo>
                    <a:pt x="44" y="270"/>
                  </a:lnTo>
                  <a:lnTo>
                    <a:pt x="35" y="269"/>
                  </a:lnTo>
                  <a:lnTo>
                    <a:pt x="26" y="265"/>
                  </a:lnTo>
                  <a:lnTo>
                    <a:pt x="17" y="258"/>
                  </a:lnTo>
                  <a:lnTo>
                    <a:pt x="8" y="249"/>
                  </a:lnTo>
                  <a:lnTo>
                    <a:pt x="3" y="236"/>
                  </a:lnTo>
                  <a:lnTo>
                    <a:pt x="0" y="219"/>
                  </a:lnTo>
                  <a:lnTo>
                    <a:pt x="3" y="219"/>
                  </a:lnTo>
                  <a:lnTo>
                    <a:pt x="8" y="219"/>
                  </a:lnTo>
                  <a:lnTo>
                    <a:pt x="15" y="220"/>
                  </a:lnTo>
                  <a:lnTo>
                    <a:pt x="25" y="223"/>
                  </a:lnTo>
                  <a:lnTo>
                    <a:pt x="33" y="227"/>
                  </a:lnTo>
                  <a:lnTo>
                    <a:pt x="41" y="235"/>
                  </a:lnTo>
                  <a:lnTo>
                    <a:pt x="48" y="247"/>
                  </a:lnTo>
                  <a:lnTo>
                    <a:pt x="52" y="265"/>
                  </a:lnTo>
                  <a:lnTo>
                    <a:pt x="52" y="168"/>
                  </a:lnTo>
                  <a:lnTo>
                    <a:pt x="50" y="168"/>
                  </a:lnTo>
                  <a:lnTo>
                    <a:pt x="44" y="168"/>
                  </a:lnTo>
                  <a:lnTo>
                    <a:pt x="35" y="165"/>
                  </a:lnTo>
                  <a:lnTo>
                    <a:pt x="26" y="161"/>
                  </a:lnTo>
                  <a:lnTo>
                    <a:pt x="17" y="156"/>
                  </a:lnTo>
                  <a:lnTo>
                    <a:pt x="8" y="146"/>
                  </a:lnTo>
                  <a:lnTo>
                    <a:pt x="3" y="134"/>
                  </a:lnTo>
                  <a:lnTo>
                    <a:pt x="0" y="116"/>
                  </a:lnTo>
                  <a:lnTo>
                    <a:pt x="3" y="116"/>
                  </a:lnTo>
                  <a:lnTo>
                    <a:pt x="10" y="118"/>
                  </a:lnTo>
                  <a:lnTo>
                    <a:pt x="19" y="120"/>
                  </a:lnTo>
                  <a:lnTo>
                    <a:pt x="29" y="125"/>
                  </a:lnTo>
                  <a:lnTo>
                    <a:pt x="39" y="133"/>
                  </a:lnTo>
                  <a:lnTo>
                    <a:pt x="48" y="145"/>
                  </a:lnTo>
                  <a:lnTo>
                    <a:pt x="52" y="161"/>
                  </a:lnTo>
                  <a:lnTo>
                    <a:pt x="52" y="52"/>
                  </a:lnTo>
                  <a:lnTo>
                    <a:pt x="53" y="50"/>
                  </a:lnTo>
                  <a:lnTo>
                    <a:pt x="53" y="44"/>
                  </a:lnTo>
                  <a:lnTo>
                    <a:pt x="54" y="36"/>
                  </a:lnTo>
                  <a:lnTo>
                    <a:pt x="58" y="26"/>
                  </a:lnTo>
                  <a:lnTo>
                    <a:pt x="65" y="17"/>
                  </a:lnTo>
                  <a:lnTo>
                    <a:pt x="75" y="9"/>
                  </a:lnTo>
                  <a:lnTo>
                    <a:pt x="87" y="3"/>
                  </a:lnTo>
                  <a:lnTo>
                    <a:pt x="104" y="0"/>
                  </a:lnTo>
                  <a:lnTo>
                    <a:pt x="103" y="3"/>
                  </a:lnTo>
                  <a:lnTo>
                    <a:pt x="102" y="11"/>
                  </a:lnTo>
                  <a:lnTo>
                    <a:pt x="99" y="21"/>
                  </a:lnTo>
                  <a:lnTo>
                    <a:pt x="92" y="32"/>
                  </a:lnTo>
                  <a:lnTo>
                    <a:pt x="84" y="42"/>
                  </a:lnTo>
                  <a:lnTo>
                    <a:pt x="73" y="49"/>
                  </a:lnTo>
                  <a:lnTo>
                    <a:pt x="58" y="52"/>
                  </a:lnTo>
                  <a:lnTo>
                    <a:pt x="58" y="130"/>
                  </a:lnTo>
                  <a:lnTo>
                    <a:pt x="58" y="127"/>
                  </a:lnTo>
                  <a:lnTo>
                    <a:pt x="60" y="122"/>
                  </a:lnTo>
                  <a:lnTo>
                    <a:pt x="61" y="112"/>
                  </a:lnTo>
                  <a:lnTo>
                    <a:pt x="65" y="103"/>
                  </a:lnTo>
                  <a:lnTo>
                    <a:pt x="72" y="94"/>
                  </a:lnTo>
                  <a:lnTo>
                    <a:pt x="80" y="85"/>
                  </a:lnTo>
                  <a:lnTo>
                    <a:pt x="93" y="80"/>
                  </a:lnTo>
                  <a:lnTo>
                    <a:pt x="110" y="77"/>
                  </a:lnTo>
                  <a:lnTo>
                    <a:pt x="111" y="80"/>
                  </a:lnTo>
                  <a:lnTo>
                    <a:pt x="111" y="84"/>
                  </a:lnTo>
                  <a:lnTo>
                    <a:pt x="111" y="91"/>
                  </a:lnTo>
                  <a:lnTo>
                    <a:pt x="110" y="100"/>
                  </a:lnTo>
                  <a:lnTo>
                    <a:pt x="107" y="108"/>
                  </a:lnTo>
                  <a:lnTo>
                    <a:pt x="100" y="118"/>
                  </a:lnTo>
                  <a:lnTo>
                    <a:pt x="91" y="126"/>
                  </a:lnTo>
                  <a:lnTo>
                    <a:pt x="77" y="133"/>
                  </a:lnTo>
                  <a:lnTo>
                    <a:pt x="58" y="135"/>
                  </a:lnTo>
                  <a:lnTo>
                    <a:pt x="58" y="239"/>
                  </a:lnTo>
                  <a:lnTo>
                    <a:pt x="58" y="236"/>
                  </a:lnTo>
                  <a:lnTo>
                    <a:pt x="60" y="231"/>
                  </a:lnTo>
                  <a:lnTo>
                    <a:pt x="61" y="223"/>
                  </a:lnTo>
                  <a:lnTo>
                    <a:pt x="66" y="215"/>
                  </a:lnTo>
                  <a:lnTo>
                    <a:pt x="73" y="208"/>
                  </a:lnTo>
                  <a:lnTo>
                    <a:pt x="83" y="203"/>
                  </a:lnTo>
                  <a:lnTo>
                    <a:pt x="97" y="200"/>
                  </a:lnTo>
                  <a:lnTo>
                    <a:pt x="97" y="201"/>
                  </a:lnTo>
                  <a:lnTo>
                    <a:pt x="99" y="207"/>
                  </a:lnTo>
                  <a:lnTo>
                    <a:pt x="99" y="212"/>
                  </a:lnTo>
                  <a:lnTo>
                    <a:pt x="97" y="220"/>
                  </a:lnTo>
                  <a:lnTo>
                    <a:pt x="93" y="228"/>
                  </a:lnTo>
                  <a:lnTo>
                    <a:pt x="87" y="235"/>
                  </a:lnTo>
                  <a:lnTo>
                    <a:pt x="75" y="242"/>
                  </a:lnTo>
                  <a:lnTo>
                    <a:pt x="58" y="245"/>
                  </a:lnTo>
                  <a:lnTo>
                    <a:pt x="58" y="425"/>
                  </a:lnTo>
                  <a:lnTo>
                    <a:pt x="52" y="425"/>
                  </a:lnTo>
                  <a:close/>
                </a:path>
              </a:pathLst>
            </a:custGeom>
            <a:solidFill>
              <a:srgbClr val="D7D7D7"/>
            </a:solidFill>
            <a:ln w="0">
              <a:solidFill>
                <a:srgbClr val="D7D7D7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91" name="Freeform 19"/>
            <p:cNvSpPr>
              <a:spLocks/>
            </p:cNvSpPr>
            <p:nvPr/>
          </p:nvSpPr>
          <p:spPr bwMode="gray">
            <a:xfrm>
              <a:off x="2065" y="361"/>
              <a:ext cx="100" cy="228"/>
            </a:xfrm>
            <a:custGeom>
              <a:avLst/>
              <a:gdLst/>
              <a:ahLst/>
              <a:cxnLst>
                <a:cxn ang="0">
                  <a:pos x="52" y="176"/>
                </a:cxn>
                <a:cxn ang="0">
                  <a:pos x="59" y="176"/>
                </a:cxn>
                <a:cxn ang="0">
                  <a:pos x="74" y="169"/>
                </a:cxn>
                <a:cxn ang="0">
                  <a:pos x="86" y="154"/>
                </a:cxn>
                <a:cxn ang="0">
                  <a:pos x="86" y="141"/>
                </a:cxn>
                <a:cxn ang="0">
                  <a:pos x="74" y="143"/>
                </a:cxn>
                <a:cxn ang="0">
                  <a:pos x="58" y="158"/>
                </a:cxn>
                <a:cxn ang="0">
                  <a:pos x="52" y="118"/>
                </a:cxn>
                <a:cxn ang="0">
                  <a:pos x="61" y="116"/>
                </a:cxn>
                <a:cxn ang="0">
                  <a:pos x="78" y="110"/>
                </a:cxn>
                <a:cxn ang="0">
                  <a:pos x="92" y="92"/>
                </a:cxn>
                <a:cxn ang="0">
                  <a:pos x="92" y="77"/>
                </a:cxn>
                <a:cxn ang="0">
                  <a:pos x="81" y="79"/>
                </a:cxn>
                <a:cxn ang="0">
                  <a:pos x="65" y="88"/>
                </a:cxn>
                <a:cxn ang="0">
                  <a:pos x="52" y="115"/>
                </a:cxn>
                <a:cxn ang="0">
                  <a:pos x="55" y="48"/>
                </a:cxn>
                <a:cxn ang="0">
                  <a:pos x="67" y="45"/>
                </a:cxn>
                <a:cxn ang="0">
                  <a:pos x="85" y="37"/>
                </a:cxn>
                <a:cxn ang="0">
                  <a:pos x="97" y="17"/>
                </a:cxn>
                <a:cxn ang="0">
                  <a:pos x="97" y="0"/>
                </a:cxn>
                <a:cxn ang="0">
                  <a:pos x="83" y="3"/>
                </a:cxn>
                <a:cxn ang="0">
                  <a:pos x="65" y="14"/>
                </a:cxn>
                <a:cxn ang="0">
                  <a:pos x="50" y="45"/>
                </a:cxn>
                <a:cxn ang="0">
                  <a:pos x="47" y="35"/>
                </a:cxn>
                <a:cxn ang="0">
                  <a:pos x="38" y="18"/>
                </a:cxn>
                <a:cxn ang="0">
                  <a:pos x="16" y="3"/>
                </a:cxn>
                <a:cxn ang="0">
                  <a:pos x="1" y="3"/>
                </a:cxn>
                <a:cxn ang="0">
                  <a:pos x="5" y="19"/>
                </a:cxn>
                <a:cxn ang="0">
                  <a:pos x="19" y="38"/>
                </a:cxn>
                <a:cxn ang="0">
                  <a:pos x="47" y="48"/>
                </a:cxn>
                <a:cxn ang="0">
                  <a:pos x="47" y="132"/>
                </a:cxn>
                <a:cxn ang="0">
                  <a:pos x="42" y="118"/>
                </a:cxn>
                <a:cxn ang="0">
                  <a:pos x="25" y="103"/>
                </a:cxn>
                <a:cxn ang="0">
                  <a:pos x="12" y="103"/>
                </a:cxn>
                <a:cxn ang="0">
                  <a:pos x="16" y="116"/>
                </a:cxn>
                <a:cxn ang="0">
                  <a:pos x="25" y="132"/>
                </a:cxn>
                <a:cxn ang="0">
                  <a:pos x="47" y="141"/>
                </a:cxn>
                <a:cxn ang="0">
                  <a:pos x="52" y="228"/>
                </a:cxn>
              </a:cxnLst>
              <a:rect l="0" t="0" r="r" b="b"/>
              <a:pathLst>
                <a:path w="100" h="228">
                  <a:moveTo>
                    <a:pt x="52" y="228"/>
                  </a:moveTo>
                  <a:lnTo>
                    <a:pt x="52" y="176"/>
                  </a:lnTo>
                  <a:lnTo>
                    <a:pt x="55" y="176"/>
                  </a:lnTo>
                  <a:lnTo>
                    <a:pt x="59" y="176"/>
                  </a:lnTo>
                  <a:lnTo>
                    <a:pt x="67" y="173"/>
                  </a:lnTo>
                  <a:lnTo>
                    <a:pt x="74" y="169"/>
                  </a:lnTo>
                  <a:lnTo>
                    <a:pt x="81" y="163"/>
                  </a:lnTo>
                  <a:lnTo>
                    <a:pt x="86" y="154"/>
                  </a:lnTo>
                  <a:lnTo>
                    <a:pt x="88" y="141"/>
                  </a:lnTo>
                  <a:lnTo>
                    <a:pt x="86" y="141"/>
                  </a:lnTo>
                  <a:lnTo>
                    <a:pt x="81" y="142"/>
                  </a:lnTo>
                  <a:lnTo>
                    <a:pt x="74" y="143"/>
                  </a:lnTo>
                  <a:lnTo>
                    <a:pt x="66" y="149"/>
                  </a:lnTo>
                  <a:lnTo>
                    <a:pt x="58" y="158"/>
                  </a:lnTo>
                  <a:lnTo>
                    <a:pt x="52" y="173"/>
                  </a:lnTo>
                  <a:lnTo>
                    <a:pt x="52" y="118"/>
                  </a:lnTo>
                  <a:lnTo>
                    <a:pt x="55" y="118"/>
                  </a:lnTo>
                  <a:lnTo>
                    <a:pt x="61" y="116"/>
                  </a:lnTo>
                  <a:lnTo>
                    <a:pt x="69" y="115"/>
                  </a:lnTo>
                  <a:lnTo>
                    <a:pt x="78" y="110"/>
                  </a:lnTo>
                  <a:lnTo>
                    <a:pt x="86" y="103"/>
                  </a:lnTo>
                  <a:lnTo>
                    <a:pt x="92" y="92"/>
                  </a:lnTo>
                  <a:lnTo>
                    <a:pt x="94" y="77"/>
                  </a:lnTo>
                  <a:lnTo>
                    <a:pt x="92" y="77"/>
                  </a:lnTo>
                  <a:lnTo>
                    <a:pt x="88" y="77"/>
                  </a:lnTo>
                  <a:lnTo>
                    <a:pt x="81" y="79"/>
                  </a:lnTo>
                  <a:lnTo>
                    <a:pt x="73" y="81"/>
                  </a:lnTo>
                  <a:lnTo>
                    <a:pt x="65" y="88"/>
                  </a:lnTo>
                  <a:lnTo>
                    <a:pt x="58" y="99"/>
                  </a:lnTo>
                  <a:lnTo>
                    <a:pt x="52" y="115"/>
                  </a:lnTo>
                  <a:lnTo>
                    <a:pt x="52" y="48"/>
                  </a:lnTo>
                  <a:lnTo>
                    <a:pt x="55" y="48"/>
                  </a:lnTo>
                  <a:lnTo>
                    <a:pt x="61" y="48"/>
                  </a:lnTo>
                  <a:lnTo>
                    <a:pt x="67" y="45"/>
                  </a:lnTo>
                  <a:lnTo>
                    <a:pt x="77" y="42"/>
                  </a:lnTo>
                  <a:lnTo>
                    <a:pt x="85" y="37"/>
                  </a:lnTo>
                  <a:lnTo>
                    <a:pt x="92" y="27"/>
                  </a:lnTo>
                  <a:lnTo>
                    <a:pt x="97" y="17"/>
                  </a:lnTo>
                  <a:lnTo>
                    <a:pt x="100" y="0"/>
                  </a:lnTo>
                  <a:lnTo>
                    <a:pt x="97" y="0"/>
                  </a:lnTo>
                  <a:lnTo>
                    <a:pt x="92" y="0"/>
                  </a:lnTo>
                  <a:lnTo>
                    <a:pt x="83" y="3"/>
                  </a:lnTo>
                  <a:lnTo>
                    <a:pt x="74" y="7"/>
                  </a:lnTo>
                  <a:lnTo>
                    <a:pt x="65" y="14"/>
                  </a:lnTo>
                  <a:lnTo>
                    <a:pt x="56" y="27"/>
                  </a:lnTo>
                  <a:lnTo>
                    <a:pt x="50" y="45"/>
                  </a:lnTo>
                  <a:lnTo>
                    <a:pt x="50" y="42"/>
                  </a:lnTo>
                  <a:lnTo>
                    <a:pt x="47" y="35"/>
                  </a:lnTo>
                  <a:lnTo>
                    <a:pt x="43" y="27"/>
                  </a:lnTo>
                  <a:lnTo>
                    <a:pt x="38" y="18"/>
                  </a:lnTo>
                  <a:lnTo>
                    <a:pt x="28" y="10"/>
                  </a:lnTo>
                  <a:lnTo>
                    <a:pt x="16" y="3"/>
                  </a:lnTo>
                  <a:lnTo>
                    <a:pt x="0" y="0"/>
                  </a:lnTo>
                  <a:lnTo>
                    <a:pt x="1" y="3"/>
                  </a:lnTo>
                  <a:lnTo>
                    <a:pt x="3" y="10"/>
                  </a:lnTo>
                  <a:lnTo>
                    <a:pt x="5" y="19"/>
                  </a:lnTo>
                  <a:lnTo>
                    <a:pt x="11" y="29"/>
                  </a:lnTo>
                  <a:lnTo>
                    <a:pt x="19" y="38"/>
                  </a:lnTo>
                  <a:lnTo>
                    <a:pt x="31" y="45"/>
                  </a:lnTo>
                  <a:lnTo>
                    <a:pt x="47" y="48"/>
                  </a:lnTo>
                  <a:lnTo>
                    <a:pt x="47" y="135"/>
                  </a:lnTo>
                  <a:lnTo>
                    <a:pt x="47" y="132"/>
                  </a:lnTo>
                  <a:lnTo>
                    <a:pt x="46" y="126"/>
                  </a:lnTo>
                  <a:lnTo>
                    <a:pt x="42" y="118"/>
                  </a:lnTo>
                  <a:lnTo>
                    <a:pt x="35" y="110"/>
                  </a:lnTo>
                  <a:lnTo>
                    <a:pt x="25" y="103"/>
                  </a:lnTo>
                  <a:lnTo>
                    <a:pt x="12" y="100"/>
                  </a:lnTo>
                  <a:lnTo>
                    <a:pt x="12" y="103"/>
                  </a:lnTo>
                  <a:lnTo>
                    <a:pt x="13" y="108"/>
                  </a:lnTo>
                  <a:lnTo>
                    <a:pt x="16" y="116"/>
                  </a:lnTo>
                  <a:lnTo>
                    <a:pt x="20" y="124"/>
                  </a:lnTo>
                  <a:lnTo>
                    <a:pt x="25" y="132"/>
                  </a:lnTo>
                  <a:lnTo>
                    <a:pt x="35" y="139"/>
                  </a:lnTo>
                  <a:lnTo>
                    <a:pt x="47" y="141"/>
                  </a:lnTo>
                  <a:lnTo>
                    <a:pt x="47" y="228"/>
                  </a:lnTo>
                  <a:lnTo>
                    <a:pt x="52" y="228"/>
                  </a:lnTo>
                  <a:close/>
                </a:path>
              </a:pathLst>
            </a:custGeom>
            <a:solidFill>
              <a:srgbClr val="D7D7D7"/>
            </a:solidFill>
            <a:ln w="0">
              <a:solidFill>
                <a:srgbClr val="D7D7D7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92" name="Freeform 20"/>
            <p:cNvSpPr>
              <a:spLocks/>
            </p:cNvSpPr>
            <p:nvPr/>
          </p:nvSpPr>
          <p:spPr bwMode="gray">
            <a:xfrm>
              <a:off x="2921" y="361"/>
              <a:ext cx="100" cy="228"/>
            </a:xfrm>
            <a:custGeom>
              <a:avLst/>
              <a:gdLst/>
              <a:ahLst/>
              <a:cxnLst>
                <a:cxn ang="0">
                  <a:pos x="53" y="176"/>
                </a:cxn>
                <a:cxn ang="0">
                  <a:pos x="60" y="176"/>
                </a:cxn>
                <a:cxn ang="0">
                  <a:pos x="74" y="169"/>
                </a:cxn>
                <a:cxn ang="0">
                  <a:pos x="87" y="154"/>
                </a:cxn>
                <a:cxn ang="0">
                  <a:pos x="87" y="141"/>
                </a:cxn>
                <a:cxn ang="0">
                  <a:pos x="74" y="143"/>
                </a:cxn>
                <a:cxn ang="0">
                  <a:pos x="60" y="158"/>
                </a:cxn>
                <a:cxn ang="0">
                  <a:pos x="53" y="118"/>
                </a:cxn>
                <a:cxn ang="0">
                  <a:pos x="61" y="116"/>
                </a:cxn>
                <a:cxn ang="0">
                  <a:pos x="78" y="110"/>
                </a:cxn>
                <a:cxn ang="0">
                  <a:pos x="92" y="92"/>
                </a:cxn>
                <a:cxn ang="0">
                  <a:pos x="92" y="77"/>
                </a:cxn>
                <a:cxn ang="0">
                  <a:pos x="81" y="79"/>
                </a:cxn>
                <a:cxn ang="0">
                  <a:pos x="65" y="88"/>
                </a:cxn>
                <a:cxn ang="0">
                  <a:pos x="53" y="115"/>
                </a:cxn>
                <a:cxn ang="0">
                  <a:pos x="56" y="48"/>
                </a:cxn>
                <a:cxn ang="0">
                  <a:pos x="68" y="45"/>
                </a:cxn>
                <a:cxn ang="0">
                  <a:pos x="85" y="37"/>
                </a:cxn>
                <a:cxn ang="0">
                  <a:pos x="97" y="17"/>
                </a:cxn>
                <a:cxn ang="0">
                  <a:pos x="97" y="0"/>
                </a:cxn>
                <a:cxn ang="0">
                  <a:pos x="84" y="3"/>
                </a:cxn>
                <a:cxn ang="0">
                  <a:pos x="65" y="14"/>
                </a:cxn>
                <a:cxn ang="0">
                  <a:pos x="50" y="45"/>
                </a:cxn>
                <a:cxn ang="0">
                  <a:pos x="47" y="35"/>
                </a:cxn>
                <a:cxn ang="0">
                  <a:pos x="38" y="18"/>
                </a:cxn>
                <a:cxn ang="0">
                  <a:pos x="16" y="3"/>
                </a:cxn>
                <a:cxn ang="0">
                  <a:pos x="2" y="3"/>
                </a:cxn>
                <a:cxn ang="0">
                  <a:pos x="6" y="19"/>
                </a:cxn>
                <a:cxn ang="0">
                  <a:pos x="19" y="38"/>
                </a:cxn>
                <a:cxn ang="0">
                  <a:pos x="47" y="48"/>
                </a:cxn>
                <a:cxn ang="0">
                  <a:pos x="47" y="132"/>
                </a:cxn>
                <a:cxn ang="0">
                  <a:pos x="42" y="118"/>
                </a:cxn>
                <a:cxn ang="0">
                  <a:pos x="26" y="103"/>
                </a:cxn>
                <a:cxn ang="0">
                  <a:pos x="12" y="103"/>
                </a:cxn>
                <a:cxn ang="0">
                  <a:pos x="16" y="116"/>
                </a:cxn>
                <a:cxn ang="0">
                  <a:pos x="26" y="132"/>
                </a:cxn>
                <a:cxn ang="0">
                  <a:pos x="47" y="141"/>
                </a:cxn>
                <a:cxn ang="0">
                  <a:pos x="53" y="228"/>
                </a:cxn>
              </a:cxnLst>
              <a:rect l="0" t="0" r="r" b="b"/>
              <a:pathLst>
                <a:path w="100" h="228">
                  <a:moveTo>
                    <a:pt x="53" y="228"/>
                  </a:moveTo>
                  <a:lnTo>
                    <a:pt x="53" y="176"/>
                  </a:lnTo>
                  <a:lnTo>
                    <a:pt x="56" y="176"/>
                  </a:lnTo>
                  <a:lnTo>
                    <a:pt x="60" y="176"/>
                  </a:lnTo>
                  <a:lnTo>
                    <a:pt x="68" y="173"/>
                  </a:lnTo>
                  <a:lnTo>
                    <a:pt x="74" y="169"/>
                  </a:lnTo>
                  <a:lnTo>
                    <a:pt x="81" y="163"/>
                  </a:lnTo>
                  <a:lnTo>
                    <a:pt x="87" y="154"/>
                  </a:lnTo>
                  <a:lnTo>
                    <a:pt x="88" y="141"/>
                  </a:lnTo>
                  <a:lnTo>
                    <a:pt x="87" y="141"/>
                  </a:lnTo>
                  <a:lnTo>
                    <a:pt x="81" y="142"/>
                  </a:lnTo>
                  <a:lnTo>
                    <a:pt x="74" y="143"/>
                  </a:lnTo>
                  <a:lnTo>
                    <a:pt x="66" y="149"/>
                  </a:lnTo>
                  <a:lnTo>
                    <a:pt x="60" y="158"/>
                  </a:lnTo>
                  <a:lnTo>
                    <a:pt x="53" y="173"/>
                  </a:lnTo>
                  <a:lnTo>
                    <a:pt x="53" y="118"/>
                  </a:lnTo>
                  <a:lnTo>
                    <a:pt x="56" y="118"/>
                  </a:lnTo>
                  <a:lnTo>
                    <a:pt x="61" y="116"/>
                  </a:lnTo>
                  <a:lnTo>
                    <a:pt x="69" y="115"/>
                  </a:lnTo>
                  <a:lnTo>
                    <a:pt x="78" y="110"/>
                  </a:lnTo>
                  <a:lnTo>
                    <a:pt x="87" y="103"/>
                  </a:lnTo>
                  <a:lnTo>
                    <a:pt x="92" y="92"/>
                  </a:lnTo>
                  <a:lnTo>
                    <a:pt x="95" y="77"/>
                  </a:lnTo>
                  <a:lnTo>
                    <a:pt x="92" y="77"/>
                  </a:lnTo>
                  <a:lnTo>
                    <a:pt x="88" y="77"/>
                  </a:lnTo>
                  <a:lnTo>
                    <a:pt x="81" y="79"/>
                  </a:lnTo>
                  <a:lnTo>
                    <a:pt x="73" y="81"/>
                  </a:lnTo>
                  <a:lnTo>
                    <a:pt x="65" y="88"/>
                  </a:lnTo>
                  <a:lnTo>
                    <a:pt x="58" y="99"/>
                  </a:lnTo>
                  <a:lnTo>
                    <a:pt x="53" y="115"/>
                  </a:lnTo>
                  <a:lnTo>
                    <a:pt x="53" y="48"/>
                  </a:lnTo>
                  <a:lnTo>
                    <a:pt x="56" y="48"/>
                  </a:lnTo>
                  <a:lnTo>
                    <a:pt x="61" y="48"/>
                  </a:lnTo>
                  <a:lnTo>
                    <a:pt x="68" y="45"/>
                  </a:lnTo>
                  <a:lnTo>
                    <a:pt x="77" y="42"/>
                  </a:lnTo>
                  <a:lnTo>
                    <a:pt x="85" y="37"/>
                  </a:lnTo>
                  <a:lnTo>
                    <a:pt x="93" y="27"/>
                  </a:lnTo>
                  <a:lnTo>
                    <a:pt x="97" y="17"/>
                  </a:lnTo>
                  <a:lnTo>
                    <a:pt x="100" y="0"/>
                  </a:lnTo>
                  <a:lnTo>
                    <a:pt x="97" y="0"/>
                  </a:lnTo>
                  <a:lnTo>
                    <a:pt x="92" y="0"/>
                  </a:lnTo>
                  <a:lnTo>
                    <a:pt x="84" y="3"/>
                  </a:lnTo>
                  <a:lnTo>
                    <a:pt x="74" y="7"/>
                  </a:lnTo>
                  <a:lnTo>
                    <a:pt x="65" y="14"/>
                  </a:lnTo>
                  <a:lnTo>
                    <a:pt x="57" y="27"/>
                  </a:lnTo>
                  <a:lnTo>
                    <a:pt x="50" y="45"/>
                  </a:lnTo>
                  <a:lnTo>
                    <a:pt x="50" y="42"/>
                  </a:lnTo>
                  <a:lnTo>
                    <a:pt x="47" y="35"/>
                  </a:lnTo>
                  <a:lnTo>
                    <a:pt x="43" y="27"/>
                  </a:lnTo>
                  <a:lnTo>
                    <a:pt x="38" y="18"/>
                  </a:lnTo>
                  <a:lnTo>
                    <a:pt x="29" y="10"/>
                  </a:lnTo>
                  <a:lnTo>
                    <a:pt x="16" y="3"/>
                  </a:lnTo>
                  <a:lnTo>
                    <a:pt x="0" y="0"/>
                  </a:lnTo>
                  <a:lnTo>
                    <a:pt x="2" y="3"/>
                  </a:lnTo>
                  <a:lnTo>
                    <a:pt x="3" y="10"/>
                  </a:lnTo>
                  <a:lnTo>
                    <a:pt x="6" y="19"/>
                  </a:lnTo>
                  <a:lnTo>
                    <a:pt x="11" y="29"/>
                  </a:lnTo>
                  <a:lnTo>
                    <a:pt x="19" y="38"/>
                  </a:lnTo>
                  <a:lnTo>
                    <a:pt x="31" y="45"/>
                  </a:lnTo>
                  <a:lnTo>
                    <a:pt x="47" y="48"/>
                  </a:lnTo>
                  <a:lnTo>
                    <a:pt x="47" y="135"/>
                  </a:lnTo>
                  <a:lnTo>
                    <a:pt x="47" y="132"/>
                  </a:lnTo>
                  <a:lnTo>
                    <a:pt x="46" y="126"/>
                  </a:lnTo>
                  <a:lnTo>
                    <a:pt x="42" y="118"/>
                  </a:lnTo>
                  <a:lnTo>
                    <a:pt x="35" y="110"/>
                  </a:lnTo>
                  <a:lnTo>
                    <a:pt x="26" y="103"/>
                  </a:lnTo>
                  <a:lnTo>
                    <a:pt x="12" y="100"/>
                  </a:lnTo>
                  <a:lnTo>
                    <a:pt x="12" y="103"/>
                  </a:lnTo>
                  <a:lnTo>
                    <a:pt x="14" y="108"/>
                  </a:lnTo>
                  <a:lnTo>
                    <a:pt x="16" y="116"/>
                  </a:lnTo>
                  <a:lnTo>
                    <a:pt x="20" y="124"/>
                  </a:lnTo>
                  <a:lnTo>
                    <a:pt x="26" y="132"/>
                  </a:lnTo>
                  <a:lnTo>
                    <a:pt x="35" y="139"/>
                  </a:lnTo>
                  <a:lnTo>
                    <a:pt x="47" y="141"/>
                  </a:lnTo>
                  <a:lnTo>
                    <a:pt x="47" y="228"/>
                  </a:lnTo>
                  <a:lnTo>
                    <a:pt x="53" y="228"/>
                  </a:lnTo>
                  <a:close/>
                </a:path>
              </a:pathLst>
            </a:custGeom>
            <a:solidFill>
              <a:srgbClr val="D7D7D7"/>
            </a:solidFill>
            <a:ln w="0">
              <a:solidFill>
                <a:srgbClr val="D7D7D7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93" name="Freeform 21"/>
            <p:cNvSpPr>
              <a:spLocks/>
            </p:cNvSpPr>
            <p:nvPr/>
          </p:nvSpPr>
          <p:spPr bwMode="gray">
            <a:xfrm>
              <a:off x="2273" y="187"/>
              <a:ext cx="175" cy="402"/>
            </a:xfrm>
            <a:custGeom>
              <a:avLst/>
              <a:gdLst/>
              <a:ahLst/>
              <a:cxnLst>
                <a:cxn ang="0">
                  <a:pos x="93" y="309"/>
                </a:cxn>
                <a:cxn ang="0">
                  <a:pos x="101" y="309"/>
                </a:cxn>
                <a:cxn ang="0">
                  <a:pos x="118" y="304"/>
                </a:cxn>
                <a:cxn ang="0">
                  <a:pos x="138" y="292"/>
                </a:cxn>
                <a:cxn ang="0">
                  <a:pos x="152" y="266"/>
                </a:cxn>
                <a:cxn ang="0">
                  <a:pos x="152" y="247"/>
                </a:cxn>
                <a:cxn ang="0">
                  <a:pos x="138" y="250"/>
                </a:cxn>
                <a:cxn ang="0">
                  <a:pos x="120" y="259"/>
                </a:cxn>
                <a:cxn ang="0">
                  <a:pos x="99" y="285"/>
                </a:cxn>
                <a:cxn ang="0">
                  <a:pos x="93" y="207"/>
                </a:cxn>
                <a:cxn ang="0">
                  <a:pos x="102" y="205"/>
                </a:cxn>
                <a:cxn ang="0">
                  <a:pos x="122" y="200"/>
                </a:cxn>
                <a:cxn ang="0">
                  <a:pos x="147" y="185"/>
                </a:cxn>
                <a:cxn ang="0">
                  <a:pos x="163" y="155"/>
                </a:cxn>
                <a:cxn ang="0">
                  <a:pos x="163" y="134"/>
                </a:cxn>
                <a:cxn ang="0">
                  <a:pos x="149" y="135"/>
                </a:cxn>
                <a:cxn ang="0">
                  <a:pos x="129" y="142"/>
                </a:cxn>
                <a:cxn ang="0">
                  <a:pos x="107" y="162"/>
                </a:cxn>
                <a:cxn ang="0">
                  <a:pos x="93" y="201"/>
                </a:cxn>
                <a:cxn ang="0">
                  <a:pos x="95" y="83"/>
                </a:cxn>
                <a:cxn ang="0">
                  <a:pos x="110" y="81"/>
                </a:cxn>
                <a:cxn ang="0">
                  <a:pos x="134" y="73"/>
                </a:cxn>
                <a:cxn ang="0">
                  <a:pos x="157" y="54"/>
                </a:cxn>
                <a:cxn ang="0">
                  <a:pos x="174" y="23"/>
                </a:cxn>
                <a:cxn ang="0">
                  <a:pos x="174" y="0"/>
                </a:cxn>
                <a:cxn ang="0">
                  <a:pos x="157" y="2"/>
                </a:cxn>
                <a:cxn ang="0">
                  <a:pos x="133" y="10"/>
                </a:cxn>
                <a:cxn ang="0">
                  <a:pos x="107" y="33"/>
                </a:cxn>
                <a:cxn ang="0">
                  <a:pos x="87" y="77"/>
                </a:cxn>
                <a:cxn ang="0">
                  <a:pos x="85" y="68"/>
                </a:cxn>
                <a:cxn ang="0">
                  <a:pos x="75" y="46"/>
                </a:cxn>
                <a:cxn ang="0">
                  <a:pos x="55" y="21"/>
                </a:cxn>
                <a:cxn ang="0">
                  <a:pos x="22" y="3"/>
                </a:cxn>
                <a:cxn ang="0">
                  <a:pos x="1" y="3"/>
                </a:cxn>
                <a:cxn ang="0">
                  <a:pos x="4" y="18"/>
                </a:cxn>
                <a:cxn ang="0">
                  <a:pos x="12" y="42"/>
                </a:cxn>
                <a:cxn ang="0">
                  <a:pos x="31" y="65"/>
                </a:cxn>
                <a:cxn ang="0">
                  <a:pos x="62" y="81"/>
                </a:cxn>
                <a:cxn ang="0">
                  <a:pos x="82" y="238"/>
                </a:cxn>
                <a:cxn ang="0">
                  <a:pos x="80" y="228"/>
                </a:cxn>
                <a:cxn ang="0">
                  <a:pos x="72" y="207"/>
                </a:cxn>
                <a:cxn ang="0">
                  <a:pos x="55" y="185"/>
                </a:cxn>
                <a:cxn ang="0">
                  <a:pos x="21" y="176"/>
                </a:cxn>
                <a:cxn ang="0">
                  <a:pos x="22" y="185"/>
                </a:cxn>
                <a:cxn ang="0">
                  <a:pos x="28" y="205"/>
                </a:cxn>
                <a:cxn ang="0">
                  <a:pos x="41" y="230"/>
                </a:cxn>
                <a:cxn ang="0">
                  <a:pos x="66" y="246"/>
                </a:cxn>
                <a:cxn ang="0">
                  <a:pos x="82" y="402"/>
                </a:cxn>
              </a:cxnLst>
              <a:rect l="0" t="0" r="r" b="b"/>
              <a:pathLst>
                <a:path w="175" h="402">
                  <a:moveTo>
                    <a:pt x="93" y="402"/>
                  </a:moveTo>
                  <a:lnTo>
                    <a:pt x="93" y="309"/>
                  </a:lnTo>
                  <a:lnTo>
                    <a:pt x="95" y="309"/>
                  </a:lnTo>
                  <a:lnTo>
                    <a:pt x="101" y="309"/>
                  </a:lnTo>
                  <a:lnTo>
                    <a:pt x="109" y="308"/>
                  </a:lnTo>
                  <a:lnTo>
                    <a:pt x="118" y="304"/>
                  </a:lnTo>
                  <a:lnTo>
                    <a:pt x="129" y="298"/>
                  </a:lnTo>
                  <a:lnTo>
                    <a:pt x="138" y="292"/>
                  </a:lnTo>
                  <a:lnTo>
                    <a:pt x="147" y="281"/>
                  </a:lnTo>
                  <a:lnTo>
                    <a:pt x="152" y="266"/>
                  </a:lnTo>
                  <a:lnTo>
                    <a:pt x="155" y="247"/>
                  </a:lnTo>
                  <a:lnTo>
                    <a:pt x="152" y="247"/>
                  </a:lnTo>
                  <a:lnTo>
                    <a:pt x="147" y="249"/>
                  </a:lnTo>
                  <a:lnTo>
                    <a:pt x="138" y="250"/>
                  </a:lnTo>
                  <a:lnTo>
                    <a:pt x="129" y="253"/>
                  </a:lnTo>
                  <a:lnTo>
                    <a:pt x="120" y="259"/>
                  </a:lnTo>
                  <a:lnTo>
                    <a:pt x="109" y="270"/>
                  </a:lnTo>
                  <a:lnTo>
                    <a:pt x="99" y="285"/>
                  </a:lnTo>
                  <a:lnTo>
                    <a:pt x="93" y="304"/>
                  </a:lnTo>
                  <a:lnTo>
                    <a:pt x="93" y="207"/>
                  </a:lnTo>
                  <a:lnTo>
                    <a:pt x="95" y="207"/>
                  </a:lnTo>
                  <a:lnTo>
                    <a:pt x="102" y="205"/>
                  </a:lnTo>
                  <a:lnTo>
                    <a:pt x="111" y="204"/>
                  </a:lnTo>
                  <a:lnTo>
                    <a:pt x="122" y="200"/>
                  </a:lnTo>
                  <a:lnTo>
                    <a:pt x="134" y="195"/>
                  </a:lnTo>
                  <a:lnTo>
                    <a:pt x="147" y="185"/>
                  </a:lnTo>
                  <a:lnTo>
                    <a:pt x="156" y="173"/>
                  </a:lnTo>
                  <a:lnTo>
                    <a:pt x="163" y="155"/>
                  </a:lnTo>
                  <a:lnTo>
                    <a:pt x="165" y="134"/>
                  </a:lnTo>
                  <a:lnTo>
                    <a:pt x="163" y="134"/>
                  </a:lnTo>
                  <a:lnTo>
                    <a:pt x="157" y="134"/>
                  </a:lnTo>
                  <a:lnTo>
                    <a:pt x="149" y="135"/>
                  </a:lnTo>
                  <a:lnTo>
                    <a:pt x="140" y="137"/>
                  </a:lnTo>
                  <a:lnTo>
                    <a:pt x="129" y="142"/>
                  </a:lnTo>
                  <a:lnTo>
                    <a:pt x="118" y="150"/>
                  </a:lnTo>
                  <a:lnTo>
                    <a:pt x="107" y="162"/>
                  </a:lnTo>
                  <a:lnTo>
                    <a:pt x="99" y="178"/>
                  </a:lnTo>
                  <a:lnTo>
                    <a:pt x="93" y="201"/>
                  </a:lnTo>
                  <a:lnTo>
                    <a:pt x="93" y="83"/>
                  </a:lnTo>
                  <a:lnTo>
                    <a:pt x="95" y="83"/>
                  </a:lnTo>
                  <a:lnTo>
                    <a:pt x="101" y="83"/>
                  </a:lnTo>
                  <a:lnTo>
                    <a:pt x="110" y="81"/>
                  </a:lnTo>
                  <a:lnTo>
                    <a:pt x="122" y="77"/>
                  </a:lnTo>
                  <a:lnTo>
                    <a:pt x="134" y="73"/>
                  </a:lnTo>
                  <a:lnTo>
                    <a:pt x="147" y="65"/>
                  </a:lnTo>
                  <a:lnTo>
                    <a:pt x="157" y="54"/>
                  </a:lnTo>
                  <a:lnTo>
                    <a:pt x="167" y="41"/>
                  </a:lnTo>
                  <a:lnTo>
                    <a:pt x="174" y="23"/>
                  </a:lnTo>
                  <a:lnTo>
                    <a:pt x="175" y="0"/>
                  </a:lnTo>
                  <a:lnTo>
                    <a:pt x="174" y="0"/>
                  </a:lnTo>
                  <a:lnTo>
                    <a:pt x="167" y="0"/>
                  </a:lnTo>
                  <a:lnTo>
                    <a:pt x="157" y="2"/>
                  </a:lnTo>
                  <a:lnTo>
                    <a:pt x="145" y="4"/>
                  </a:lnTo>
                  <a:lnTo>
                    <a:pt x="133" y="10"/>
                  </a:lnTo>
                  <a:lnTo>
                    <a:pt x="120" y="19"/>
                  </a:lnTo>
                  <a:lnTo>
                    <a:pt x="107" y="33"/>
                  </a:lnTo>
                  <a:lnTo>
                    <a:pt x="97" y="52"/>
                  </a:lnTo>
                  <a:lnTo>
                    <a:pt x="87" y="77"/>
                  </a:lnTo>
                  <a:lnTo>
                    <a:pt x="87" y="75"/>
                  </a:lnTo>
                  <a:lnTo>
                    <a:pt x="85" y="68"/>
                  </a:lnTo>
                  <a:lnTo>
                    <a:pt x="80" y="58"/>
                  </a:lnTo>
                  <a:lnTo>
                    <a:pt x="75" y="46"/>
                  </a:lnTo>
                  <a:lnTo>
                    <a:pt x="66" y="33"/>
                  </a:lnTo>
                  <a:lnTo>
                    <a:pt x="55" y="21"/>
                  </a:lnTo>
                  <a:lnTo>
                    <a:pt x="40" y="10"/>
                  </a:lnTo>
                  <a:lnTo>
                    <a:pt x="22" y="3"/>
                  </a:lnTo>
                  <a:lnTo>
                    <a:pt x="0" y="0"/>
                  </a:lnTo>
                  <a:lnTo>
                    <a:pt x="1" y="3"/>
                  </a:lnTo>
                  <a:lnTo>
                    <a:pt x="1" y="10"/>
                  </a:lnTo>
                  <a:lnTo>
                    <a:pt x="4" y="18"/>
                  </a:lnTo>
                  <a:lnTo>
                    <a:pt x="6" y="30"/>
                  </a:lnTo>
                  <a:lnTo>
                    <a:pt x="12" y="42"/>
                  </a:lnTo>
                  <a:lnTo>
                    <a:pt x="20" y="54"/>
                  </a:lnTo>
                  <a:lnTo>
                    <a:pt x="31" y="65"/>
                  </a:lnTo>
                  <a:lnTo>
                    <a:pt x="44" y="75"/>
                  </a:lnTo>
                  <a:lnTo>
                    <a:pt x="62" y="81"/>
                  </a:lnTo>
                  <a:lnTo>
                    <a:pt x="82" y="83"/>
                  </a:lnTo>
                  <a:lnTo>
                    <a:pt x="82" y="238"/>
                  </a:lnTo>
                  <a:lnTo>
                    <a:pt x="82" y="235"/>
                  </a:lnTo>
                  <a:lnTo>
                    <a:pt x="80" y="228"/>
                  </a:lnTo>
                  <a:lnTo>
                    <a:pt x="78" y="217"/>
                  </a:lnTo>
                  <a:lnTo>
                    <a:pt x="72" y="207"/>
                  </a:lnTo>
                  <a:lnTo>
                    <a:pt x="66" y="196"/>
                  </a:lnTo>
                  <a:lnTo>
                    <a:pt x="55" y="185"/>
                  </a:lnTo>
                  <a:lnTo>
                    <a:pt x="40" y="178"/>
                  </a:lnTo>
                  <a:lnTo>
                    <a:pt x="21" y="176"/>
                  </a:lnTo>
                  <a:lnTo>
                    <a:pt x="21" y="178"/>
                  </a:lnTo>
                  <a:lnTo>
                    <a:pt x="22" y="185"/>
                  </a:lnTo>
                  <a:lnTo>
                    <a:pt x="24" y="195"/>
                  </a:lnTo>
                  <a:lnTo>
                    <a:pt x="28" y="205"/>
                  </a:lnTo>
                  <a:lnTo>
                    <a:pt x="33" y="217"/>
                  </a:lnTo>
                  <a:lnTo>
                    <a:pt x="41" y="230"/>
                  </a:lnTo>
                  <a:lnTo>
                    <a:pt x="52" y="239"/>
                  </a:lnTo>
                  <a:lnTo>
                    <a:pt x="66" y="246"/>
                  </a:lnTo>
                  <a:lnTo>
                    <a:pt x="82" y="247"/>
                  </a:lnTo>
                  <a:lnTo>
                    <a:pt x="82" y="402"/>
                  </a:lnTo>
                  <a:lnTo>
                    <a:pt x="93" y="402"/>
                  </a:lnTo>
                  <a:close/>
                </a:path>
              </a:pathLst>
            </a:custGeom>
            <a:solidFill>
              <a:srgbClr val="D7D7D7"/>
            </a:solidFill>
            <a:ln w="0">
              <a:solidFill>
                <a:srgbClr val="D7D7D7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94" name="Freeform 22"/>
            <p:cNvSpPr>
              <a:spLocks/>
            </p:cNvSpPr>
            <p:nvPr/>
          </p:nvSpPr>
          <p:spPr bwMode="gray">
            <a:xfrm>
              <a:off x="2161" y="216"/>
              <a:ext cx="97" cy="373"/>
            </a:xfrm>
            <a:custGeom>
              <a:avLst/>
              <a:gdLst/>
              <a:ahLst/>
              <a:cxnLst>
                <a:cxn ang="0">
                  <a:pos x="52" y="237"/>
                </a:cxn>
                <a:cxn ang="0">
                  <a:pos x="59" y="237"/>
                </a:cxn>
                <a:cxn ang="0">
                  <a:pos x="74" y="232"/>
                </a:cxn>
                <a:cxn ang="0">
                  <a:pos x="90" y="218"/>
                </a:cxn>
                <a:cxn ang="0">
                  <a:pos x="97" y="193"/>
                </a:cxn>
                <a:cxn ang="0">
                  <a:pos x="89" y="193"/>
                </a:cxn>
                <a:cxn ang="0">
                  <a:pos x="71" y="197"/>
                </a:cxn>
                <a:cxn ang="0">
                  <a:pos x="56" y="215"/>
                </a:cxn>
                <a:cxn ang="0">
                  <a:pos x="52" y="147"/>
                </a:cxn>
                <a:cxn ang="0">
                  <a:pos x="59" y="147"/>
                </a:cxn>
                <a:cxn ang="0">
                  <a:pos x="74" y="141"/>
                </a:cxn>
                <a:cxn ang="0">
                  <a:pos x="90" y="128"/>
                </a:cxn>
                <a:cxn ang="0">
                  <a:pos x="97" y="102"/>
                </a:cxn>
                <a:cxn ang="0">
                  <a:pos x="89" y="102"/>
                </a:cxn>
                <a:cxn ang="0">
                  <a:pos x="71" y="109"/>
                </a:cxn>
                <a:cxn ang="0">
                  <a:pos x="56" y="126"/>
                </a:cxn>
                <a:cxn ang="0">
                  <a:pos x="52" y="46"/>
                </a:cxn>
                <a:cxn ang="0">
                  <a:pos x="51" y="37"/>
                </a:cxn>
                <a:cxn ang="0">
                  <a:pos x="45" y="23"/>
                </a:cxn>
                <a:cxn ang="0">
                  <a:pos x="32" y="6"/>
                </a:cxn>
                <a:cxn ang="0">
                  <a:pos x="6" y="0"/>
                </a:cxn>
                <a:cxn ang="0">
                  <a:pos x="8" y="9"/>
                </a:cxn>
                <a:cxn ang="0">
                  <a:pos x="16" y="27"/>
                </a:cxn>
                <a:cxn ang="0">
                  <a:pos x="33" y="43"/>
                </a:cxn>
                <a:cxn ang="0">
                  <a:pos x="45" y="113"/>
                </a:cxn>
                <a:cxn ang="0">
                  <a:pos x="45" y="106"/>
                </a:cxn>
                <a:cxn ang="0">
                  <a:pos x="40" y="90"/>
                </a:cxn>
                <a:cxn ang="0">
                  <a:pos x="27" y="75"/>
                </a:cxn>
                <a:cxn ang="0">
                  <a:pos x="1" y="67"/>
                </a:cxn>
                <a:cxn ang="0">
                  <a:pos x="0" y="75"/>
                </a:cxn>
                <a:cxn ang="0">
                  <a:pos x="2" y="91"/>
                </a:cxn>
                <a:cxn ang="0">
                  <a:pos x="14" y="109"/>
                </a:cxn>
                <a:cxn ang="0">
                  <a:pos x="45" y="118"/>
                </a:cxn>
                <a:cxn ang="0">
                  <a:pos x="45" y="207"/>
                </a:cxn>
                <a:cxn ang="0">
                  <a:pos x="43" y="195"/>
                </a:cxn>
                <a:cxn ang="0">
                  <a:pos x="33" y="182"/>
                </a:cxn>
                <a:cxn ang="0">
                  <a:pos x="12" y="175"/>
                </a:cxn>
                <a:cxn ang="0">
                  <a:pos x="10" y="182"/>
                </a:cxn>
                <a:cxn ang="0">
                  <a:pos x="13" y="197"/>
                </a:cxn>
                <a:cxn ang="0">
                  <a:pos x="29" y="211"/>
                </a:cxn>
                <a:cxn ang="0">
                  <a:pos x="45" y="373"/>
                </a:cxn>
              </a:cxnLst>
              <a:rect l="0" t="0" r="r" b="b"/>
              <a:pathLst>
                <a:path w="97" h="373">
                  <a:moveTo>
                    <a:pt x="52" y="373"/>
                  </a:moveTo>
                  <a:lnTo>
                    <a:pt x="52" y="237"/>
                  </a:lnTo>
                  <a:lnTo>
                    <a:pt x="54" y="237"/>
                  </a:lnTo>
                  <a:lnTo>
                    <a:pt x="59" y="237"/>
                  </a:lnTo>
                  <a:lnTo>
                    <a:pt x="66" y="236"/>
                  </a:lnTo>
                  <a:lnTo>
                    <a:pt x="74" y="232"/>
                  </a:lnTo>
                  <a:lnTo>
                    <a:pt x="82" y="226"/>
                  </a:lnTo>
                  <a:lnTo>
                    <a:pt x="90" y="218"/>
                  </a:lnTo>
                  <a:lnTo>
                    <a:pt x="95" y="207"/>
                  </a:lnTo>
                  <a:lnTo>
                    <a:pt x="97" y="193"/>
                  </a:lnTo>
                  <a:lnTo>
                    <a:pt x="94" y="193"/>
                  </a:lnTo>
                  <a:lnTo>
                    <a:pt x="89" y="193"/>
                  </a:lnTo>
                  <a:lnTo>
                    <a:pt x="81" y="194"/>
                  </a:lnTo>
                  <a:lnTo>
                    <a:pt x="71" y="197"/>
                  </a:lnTo>
                  <a:lnTo>
                    <a:pt x="63" y="205"/>
                  </a:lnTo>
                  <a:lnTo>
                    <a:pt x="56" y="215"/>
                  </a:lnTo>
                  <a:lnTo>
                    <a:pt x="52" y="232"/>
                  </a:lnTo>
                  <a:lnTo>
                    <a:pt x="52" y="147"/>
                  </a:lnTo>
                  <a:lnTo>
                    <a:pt x="54" y="147"/>
                  </a:lnTo>
                  <a:lnTo>
                    <a:pt x="59" y="147"/>
                  </a:lnTo>
                  <a:lnTo>
                    <a:pt x="66" y="144"/>
                  </a:lnTo>
                  <a:lnTo>
                    <a:pt x="74" y="141"/>
                  </a:lnTo>
                  <a:lnTo>
                    <a:pt x="82" y="136"/>
                  </a:lnTo>
                  <a:lnTo>
                    <a:pt x="90" y="128"/>
                  </a:lnTo>
                  <a:lnTo>
                    <a:pt x="95" y="117"/>
                  </a:lnTo>
                  <a:lnTo>
                    <a:pt x="97" y="102"/>
                  </a:lnTo>
                  <a:lnTo>
                    <a:pt x="94" y="102"/>
                  </a:lnTo>
                  <a:lnTo>
                    <a:pt x="89" y="102"/>
                  </a:lnTo>
                  <a:lnTo>
                    <a:pt x="81" y="105"/>
                  </a:lnTo>
                  <a:lnTo>
                    <a:pt x="71" y="109"/>
                  </a:lnTo>
                  <a:lnTo>
                    <a:pt x="63" y="116"/>
                  </a:lnTo>
                  <a:lnTo>
                    <a:pt x="56" y="126"/>
                  </a:lnTo>
                  <a:lnTo>
                    <a:pt x="52" y="141"/>
                  </a:lnTo>
                  <a:lnTo>
                    <a:pt x="52" y="46"/>
                  </a:lnTo>
                  <a:lnTo>
                    <a:pt x="51" y="43"/>
                  </a:lnTo>
                  <a:lnTo>
                    <a:pt x="51" y="37"/>
                  </a:lnTo>
                  <a:lnTo>
                    <a:pt x="49" y="31"/>
                  </a:lnTo>
                  <a:lnTo>
                    <a:pt x="45" y="23"/>
                  </a:lnTo>
                  <a:lnTo>
                    <a:pt x="40" y="15"/>
                  </a:lnTo>
                  <a:lnTo>
                    <a:pt x="32" y="6"/>
                  </a:lnTo>
                  <a:lnTo>
                    <a:pt x="21" y="2"/>
                  </a:lnTo>
                  <a:lnTo>
                    <a:pt x="6" y="0"/>
                  </a:lnTo>
                  <a:lnTo>
                    <a:pt x="6" y="2"/>
                  </a:lnTo>
                  <a:lnTo>
                    <a:pt x="8" y="9"/>
                  </a:lnTo>
                  <a:lnTo>
                    <a:pt x="12" y="17"/>
                  </a:lnTo>
                  <a:lnTo>
                    <a:pt x="16" y="27"/>
                  </a:lnTo>
                  <a:lnTo>
                    <a:pt x="23" y="36"/>
                  </a:lnTo>
                  <a:lnTo>
                    <a:pt x="33" y="43"/>
                  </a:lnTo>
                  <a:lnTo>
                    <a:pt x="45" y="46"/>
                  </a:lnTo>
                  <a:lnTo>
                    <a:pt x="45" y="113"/>
                  </a:lnTo>
                  <a:lnTo>
                    <a:pt x="45" y="112"/>
                  </a:lnTo>
                  <a:lnTo>
                    <a:pt x="45" y="106"/>
                  </a:lnTo>
                  <a:lnTo>
                    <a:pt x="44" y="98"/>
                  </a:lnTo>
                  <a:lnTo>
                    <a:pt x="40" y="90"/>
                  </a:lnTo>
                  <a:lnTo>
                    <a:pt x="35" y="82"/>
                  </a:lnTo>
                  <a:lnTo>
                    <a:pt x="27" y="75"/>
                  </a:lnTo>
                  <a:lnTo>
                    <a:pt x="16" y="70"/>
                  </a:lnTo>
                  <a:lnTo>
                    <a:pt x="1" y="67"/>
                  </a:lnTo>
                  <a:lnTo>
                    <a:pt x="0" y="70"/>
                  </a:lnTo>
                  <a:lnTo>
                    <a:pt x="0" y="75"/>
                  </a:lnTo>
                  <a:lnTo>
                    <a:pt x="0" y="82"/>
                  </a:lnTo>
                  <a:lnTo>
                    <a:pt x="2" y="91"/>
                  </a:lnTo>
                  <a:lnTo>
                    <a:pt x="6" y="100"/>
                  </a:lnTo>
                  <a:lnTo>
                    <a:pt x="14" y="109"/>
                  </a:lnTo>
                  <a:lnTo>
                    <a:pt x="28" y="114"/>
                  </a:lnTo>
                  <a:lnTo>
                    <a:pt x="45" y="118"/>
                  </a:lnTo>
                  <a:lnTo>
                    <a:pt x="45" y="209"/>
                  </a:lnTo>
                  <a:lnTo>
                    <a:pt x="45" y="207"/>
                  </a:lnTo>
                  <a:lnTo>
                    <a:pt x="45" y="202"/>
                  </a:lnTo>
                  <a:lnTo>
                    <a:pt x="43" y="195"/>
                  </a:lnTo>
                  <a:lnTo>
                    <a:pt x="40" y="188"/>
                  </a:lnTo>
                  <a:lnTo>
                    <a:pt x="33" y="182"/>
                  </a:lnTo>
                  <a:lnTo>
                    <a:pt x="24" y="178"/>
                  </a:lnTo>
                  <a:lnTo>
                    <a:pt x="12" y="175"/>
                  </a:lnTo>
                  <a:lnTo>
                    <a:pt x="12" y="178"/>
                  </a:lnTo>
                  <a:lnTo>
                    <a:pt x="10" y="182"/>
                  </a:lnTo>
                  <a:lnTo>
                    <a:pt x="10" y="188"/>
                  </a:lnTo>
                  <a:lnTo>
                    <a:pt x="13" y="197"/>
                  </a:lnTo>
                  <a:lnTo>
                    <a:pt x="20" y="205"/>
                  </a:lnTo>
                  <a:lnTo>
                    <a:pt x="29" y="211"/>
                  </a:lnTo>
                  <a:lnTo>
                    <a:pt x="45" y="215"/>
                  </a:lnTo>
                  <a:lnTo>
                    <a:pt x="45" y="373"/>
                  </a:lnTo>
                  <a:lnTo>
                    <a:pt x="52" y="373"/>
                  </a:lnTo>
                  <a:close/>
                </a:path>
              </a:pathLst>
            </a:custGeom>
            <a:solidFill>
              <a:srgbClr val="D7D7D7"/>
            </a:solidFill>
            <a:ln w="0">
              <a:solidFill>
                <a:srgbClr val="D7D7D7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95" name="Freeform 23"/>
            <p:cNvSpPr>
              <a:spLocks/>
            </p:cNvSpPr>
            <p:nvPr/>
          </p:nvSpPr>
          <p:spPr bwMode="gray">
            <a:xfrm>
              <a:off x="2708" y="216"/>
              <a:ext cx="97" cy="373"/>
            </a:xfrm>
            <a:custGeom>
              <a:avLst/>
              <a:gdLst/>
              <a:ahLst/>
              <a:cxnLst>
                <a:cxn ang="0">
                  <a:pos x="51" y="237"/>
                </a:cxn>
                <a:cxn ang="0">
                  <a:pos x="60" y="237"/>
                </a:cxn>
                <a:cxn ang="0">
                  <a:pos x="74" y="232"/>
                </a:cxn>
                <a:cxn ang="0">
                  <a:pos x="91" y="218"/>
                </a:cxn>
                <a:cxn ang="0">
                  <a:pos x="97" y="193"/>
                </a:cxn>
                <a:cxn ang="0">
                  <a:pos x="89" y="193"/>
                </a:cxn>
                <a:cxn ang="0">
                  <a:pos x="72" y="197"/>
                </a:cxn>
                <a:cxn ang="0">
                  <a:pos x="55" y="215"/>
                </a:cxn>
                <a:cxn ang="0">
                  <a:pos x="51" y="147"/>
                </a:cxn>
                <a:cxn ang="0">
                  <a:pos x="60" y="147"/>
                </a:cxn>
                <a:cxn ang="0">
                  <a:pos x="74" y="141"/>
                </a:cxn>
                <a:cxn ang="0">
                  <a:pos x="91" y="128"/>
                </a:cxn>
                <a:cxn ang="0">
                  <a:pos x="97" y="102"/>
                </a:cxn>
                <a:cxn ang="0">
                  <a:pos x="89" y="102"/>
                </a:cxn>
                <a:cxn ang="0">
                  <a:pos x="72" y="109"/>
                </a:cxn>
                <a:cxn ang="0">
                  <a:pos x="55" y="126"/>
                </a:cxn>
                <a:cxn ang="0">
                  <a:pos x="51" y="46"/>
                </a:cxn>
                <a:cxn ang="0">
                  <a:pos x="51" y="37"/>
                </a:cxn>
                <a:cxn ang="0">
                  <a:pos x="46" y="23"/>
                </a:cxn>
                <a:cxn ang="0">
                  <a:pos x="33" y="6"/>
                </a:cxn>
                <a:cxn ang="0">
                  <a:pos x="7" y="0"/>
                </a:cxn>
                <a:cxn ang="0">
                  <a:pos x="8" y="9"/>
                </a:cxn>
                <a:cxn ang="0">
                  <a:pos x="16" y="27"/>
                </a:cxn>
                <a:cxn ang="0">
                  <a:pos x="34" y="43"/>
                </a:cxn>
                <a:cxn ang="0">
                  <a:pos x="46" y="113"/>
                </a:cxn>
                <a:cxn ang="0">
                  <a:pos x="46" y="106"/>
                </a:cxn>
                <a:cxn ang="0">
                  <a:pos x="41" y="90"/>
                </a:cxn>
                <a:cxn ang="0">
                  <a:pos x="27" y="75"/>
                </a:cxn>
                <a:cxn ang="0">
                  <a:pos x="0" y="67"/>
                </a:cxn>
                <a:cxn ang="0">
                  <a:pos x="0" y="75"/>
                </a:cxn>
                <a:cxn ang="0">
                  <a:pos x="3" y="91"/>
                </a:cxn>
                <a:cxn ang="0">
                  <a:pos x="15" y="109"/>
                </a:cxn>
                <a:cxn ang="0">
                  <a:pos x="46" y="118"/>
                </a:cxn>
                <a:cxn ang="0">
                  <a:pos x="46" y="207"/>
                </a:cxn>
                <a:cxn ang="0">
                  <a:pos x="43" y="195"/>
                </a:cxn>
                <a:cxn ang="0">
                  <a:pos x="34" y="182"/>
                </a:cxn>
                <a:cxn ang="0">
                  <a:pos x="12" y="175"/>
                </a:cxn>
                <a:cxn ang="0">
                  <a:pos x="11" y="182"/>
                </a:cxn>
                <a:cxn ang="0">
                  <a:pos x="14" y="197"/>
                </a:cxn>
                <a:cxn ang="0">
                  <a:pos x="30" y="211"/>
                </a:cxn>
                <a:cxn ang="0">
                  <a:pos x="46" y="373"/>
                </a:cxn>
              </a:cxnLst>
              <a:rect l="0" t="0" r="r" b="b"/>
              <a:pathLst>
                <a:path w="97" h="373">
                  <a:moveTo>
                    <a:pt x="51" y="373"/>
                  </a:moveTo>
                  <a:lnTo>
                    <a:pt x="51" y="237"/>
                  </a:lnTo>
                  <a:lnTo>
                    <a:pt x="54" y="237"/>
                  </a:lnTo>
                  <a:lnTo>
                    <a:pt x="60" y="237"/>
                  </a:lnTo>
                  <a:lnTo>
                    <a:pt x="66" y="236"/>
                  </a:lnTo>
                  <a:lnTo>
                    <a:pt x="74" y="232"/>
                  </a:lnTo>
                  <a:lnTo>
                    <a:pt x="82" y="226"/>
                  </a:lnTo>
                  <a:lnTo>
                    <a:pt x="91" y="218"/>
                  </a:lnTo>
                  <a:lnTo>
                    <a:pt x="95" y="207"/>
                  </a:lnTo>
                  <a:lnTo>
                    <a:pt x="97" y="193"/>
                  </a:lnTo>
                  <a:lnTo>
                    <a:pt x="95" y="193"/>
                  </a:lnTo>
                  <a:lnTo>
                    <a:pt x="89" y="193"/>
                  </a:lnTo>
                  <a:lnTo>
                    <a:pt x="81" y="194"/>
                  </a:lnTo>
                  <a:lnTo>
                    <a:pt x="72" y="197"/>
                  </a:lnTo>
                  <a:lnTo>
                    <a:pt x="64" y="205"/>
                  </a:lnTo>
                  <a:lnTo>
                    <a:pt x="55" y="215"/>
                  </a:lnTo>
                  <a:lnTo>
                    <a:pt x="51" y="232"/>
                  </a:lnTo>
                  <a:lnTo>
                    <a:pt x="51" y="147"/>
                  </a:lnTo>
                  <a:lnTo>
                    <a:pt x="54" y="147"/>
                  </a:lnTo>
                  <a:lnTo>
                    <a:pt x="60" y="147"/>
                  </a:lnTo>
                  <a:lnTo>
                    <a:pt x="66" y="144"/>
                  </a:lnTo>
                  <a:lnTo>
                    <a:pt x="74" y="141"/>
                  </a:lnTo>
                  <a:lnTo>
                    <a:pt x="82" y="136"/>
                  </a:lnTo>
                  <a:lnTo>
                    <a:pt x="91" y="128"/>
                  </a:lnTo>
                  <a:lnTo>
                    <a:pt x="95" y="117"/>
                  </a:lnTo>
                  <a:lnTo>
                    <a:pt x="97" y="102"/>
                  </a:lnTo>
                  <a:lnTo>
                    <a:pt x="95" y="102"/>
                  </a:lnTo>
                  <a:lnTo>
                    <a:pt x="89" y="102"/>
                  </a:lnTo>
                  <a:lnTo>
                    <a:pt x="81" y="105"/>
                  </a:lnTo>
                  <a:lnTo>
                    <a:pt x="72" y="109"/>
                  </a:lnTo>
                  <a:lnTo>
                    <a:pt x="64" y="116"/>
                  </a:lnTo>
                  <a:lnTo>
                    <a:pt x="55" y="126"/>
                  </a:lnTo>
                  <a:lnTo>
                    <a:pt x="51" y="141"/>
                  </a:lnTo>
                  <a:lnTo>
                    <a:pt x="51" y="46"/>
                  </a:lnTo>
                  <a:lnTo>
                    <a:pt x="51" y="43"/>
                  </a:lnTo>
                  <a:lnTo>
                    <a:pt x="51" y="37"/>
                  </a:lnTo>
                  <a:lnTo>
                    <a:pt x="49" y="31"/>
                  </a:lnTo>
                  <a:lnTo>
                    <a:pt x="46" y="23"/>
                  </a:lnTo>
                  <a:lnTo>
                    <a:pt x="41" y="15"/>
                  </a:lnTo>
                  <a:lnTo>
                    <a:pt x="33" y="6"/>
                  </a:lnTo>
                  <a:lnTo>
                    <a:pt x="22" y="2"/>
                  </a:lnTo>
                  <a:lnTo>
                    <a:pt x="7" y="0"/>
                  </a:lnTo>
                  <a:lnTo>
                    <a:pt x="7" y="2"/>
                  </a:lnTo>
                  <a:lnTo>
                    <a:pt x="8" y="9"/>
                  </a:lnTo>
                  <a:lnTo>
                    <a:pt x="11" y="17"/>
                  </a:lnTo>
                  <a:lnTo>
                    <a:pt x="16" y="27"/>
                  </a:lnTo>
                  <a:lnTo>
                    <a:pt x="23" y="36"/>
                  </a:lnTo>
                  <a:lnTo>
                    <a:pt x="34" y="43"/>
                  </a:lnTo>
                  <a:lnTo>
                    <a:pt x="46" y="46"/>
                  </a:lnTo>
                  <a:lnTo>
                    <a:pt x="46" y="113"/>
                  </a:lnTo>
                  <a:lnTo>
                    <a:pt x="46" y="112"/>
                  </a:lnTo>
                  <a:lnTo>
                    <a:pt x="46" y="106"/>
                  </a:lnTo>
                  <a:lnTo>
                    <a:pt x="43" y="98"/>
                  </a:lnTo>
                  <a:lnTo>
                    <a:pt x="41" y="90"/>
                  </a:lnTo>
                  <a:lnTo>
                    <a:pt x="35" y="82"/>
                  </a:lnTo>
                  <a:lnTo>
                    <a:pt x="27" y="75"/>
                  </a:lnTo>
                  <a:lnTo>
                    <a:pt x="16" y="70"/>
                  </a:lnTo>
                  <a:lnTo>
                    <a:pt x="0" y="67"/>
                  </a:lnTo>
                  <a:lnTo>
                    <a:pt x="0" y="70"/>
                  </a:lnTo>
                  <a:lnTo>
                    <a:pt x="0" y="75"/>
                  </a:lnTo>
                  <a:lnTo>
                    <a:pt x="0" y="82"/>
                  </a:lnTo>
                  <a:lnTo>
                    <a:pt x="3" y="91"/>
                  </a:lnTo>
                  <a:lnTo>
                    <a:pt x="7" y="100"/>
                  </a:lnTo>
                  <a:lnTo>
                    <a:pt x="15" y="109"/>
                  </a:lnTo>
                  <a:lnTo>
                    <a:pt x="28" y="114"/>
                  </a:lnTo>
                  <a:lnTo>
                    <a:pt x="46" y="118"/>
                  </a:lnTo>
                  <a:lnTo>
                    <a:pt x="46" y="209"/>
                  </a:lnTo>
                  <a:lnTo>
                    <a:pt x="46" y="207"/>
                  </a:lnTo>
                  <a:lnTo>
                    <a:pt x="45" y="202"/>
                  </a:lnTo>
                  <a:lnTo>
                    <a:pt x="43" y="195"/>
                  </a:lnTo>
                  <a:lnTo>
                    <a:pt x="39" y="188"/>
                  </a:lnTo>
                  <a:lnTo>
                    <a:pt x="34" y="182"/>
                  </a:lnTo>
                  <a:lnTo>
                    <a:pt x="24" y="178"/>
                  </a:lnTo>
                  <a:lnTo>
                    <a:pt x="12" y="175"/>
                  </a:lnTo>
                  <a:lnTo>
                    <a:pt x="12" y="178"/>
                  </a:lnTo>
                  <a:lnTo>
                    <a:pt x="11" y="182"/>
                  </a:lnTo>
                  <a:lnTo>
                    <a:pt x="11" y="188"/>
                  </a:lnTo>
                  <a:lnTo>
                    <a:pt x="14" y="197"/>
                  </a:lnTo>
                  <a:lnTo>
                    <a:pt x="19" y="205"/>
                  </a:lnTo>
                  <a:lnTo>
                    <a:pt x="30" y="211"/>
                  </a:lnTo>
                  <a:lnTo>
                    <a:pt x="46" y="215"/>
                  </a:lnTo>
                  <a:lnTo>
                    <a:pt x="46" y="373"/>
                  </a:lnTo>
                  <a:lnTo>
                    <a:pt x="51" y="373"/>
                  </a:lnTo>
                  <a:close/>
                </a:path>
              </a:pathLst>
            </a:custGeom>
            <a:solidFill>
              <a:srgbClr val="D7D7D7"/>
            </a:solidFill>
            <a:ln w="0">
              <a:solidFill>
                <a:srgbClr val="D7D7D7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099" name="Freeform 27" descr="Dark upward diagonal"/>
          <p:cNvSpPr>
            <a:spLocks/>
          </p:cNvSpPr>
          <p:nvPr/>
        </p:nvSpPr>
        <p:spPr bwMode="gray">
          <a:xfrm>
            <a:off x="85725" y="76200"/>
            <a:ext cx="8977313" cy="500063"/>
          </a:xfrm>
          <a:custGeom>
            <a:avLst/>
            <a:gdLst/>
            <a:ahLst/>
            <a:cxnLst>
              <a:cxn ang="0">
                <a:pos x="0" y="1"/>
              </a:cxn>
              <a:cxn ang="0">
                <a:pos x="5546" y="0"/>
              </a:cxn>
              <a:cxn ang="0">
                <a:pos x="5655" y="84"/>
              </a:cxn>
              <a:cxn ang="0">
                <a:pos x="5649" y="315"/>
              </a:cxn>
              <a:cxn ang="0">
                <a:pos x="1" y="314"/>
              </a:cxn>
              <a:cxn ang="0">
                <a:pos x="0" y="1"/>
              </a:cxn>
            </a:cxnLst>
            <a:rect l="0" t="0" r="r" b="b"/>
            <a:pathLst>
              <a:path w="5655" h="315">
                <a:moveTo>
                  <a:pt x="0" y="1"/>
                </a:moveTo>
                <a:lnTo>
                  <a:pt x="5546" y="0"/>
                </a:lnTo>
                <a:cubicBezTo>
                  <a:pt x="5652" y="0"/>
                  <a:pt x="5655" y="84"/>
                  <a:pt x="5655" y="84"/>
                </a:cubicBezTo>
                <a:lnTo>
                  <a:pt x="5649" y="315"/>
                </a:lnTo>
                <a:lnTo>
                  <a:pt x="1" y="314"/>
                </a:lnTo>
                <a:lnTo>
                  <a:pt x="0" y="1"/>
                </a:lnTo>
                <a:close/>
              </a:path>
            </a:pathLst>
          </a:custGeom>
          <a:pattFill prst="dkUpDiag">
            <a:fgClr>
              <a:schemeClr val="bg1">
                <a:alpha val="77000"/>
              </a:schemeClr>
            </a:fgClr>
            <a:bgClr>
              <a:schemeClr val="tx1">
                <a:alpha val="77000"/>
              </a:schemeClr>
            </a:bgClr>
          </a:pattFill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100" name="Rectangle 28"/>
          <p:cNvSpPr>
            <a:spLocks noChangeArrowheads="1"/>
          </p:cNvSpPr>
          <p:nvPr/>
        </p:nvSpPr>
        <p:spPr bwMode="gray">
          <a:xfrm>
            <a:off x="114300" y="6610350"/>
            <a:ext cx="8931275" cy="163513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3146" name="Group 74"/>
          <p:cNvGrpSpPr>
            <a:grpSpLocks/>
          </p:cNvGrpSpPr>
          <p:nvPr/>
        </p:nvGrpSpPr>
        <p:grpSpPr bwMode="auto">
          <a:xfrm>
            <a:off x="85725" y="854075"/>
            <a:ext cx="8982075" cy="1131888"/>
            <a:chOff x="54" y="538"/>
            <a:chExt cx="5658" cy="713"/>
          </a:xfrm>
        </p:grpSpPr>
        <p:sp>
          <p:nvSpPr>
            <p:cNvPr id="3102" name="Freeform 30"/>
            <p:cNvSpPr>
              <a:spLocks/>
            </p:cNvSpPr>
            <p:nvPr userDrawn="1"/>
          </p:nvSpPr>
          <p:spPr bwMode="gray">
            <a:xfrm>
              <a:off x="54" y="736"/>
              <a:ext cx="5658" cy="51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446" y="0"/>
                </a:cxn>
                <a:cxn ang="0">
                  <a:pos x="5446" y="312"/>
                </a:cxn>
                <a:cxn ang="0">
                  <a:pos x="5446" y="451"/>
                </a:cxn>
                <a:cxn ang="0">
                  <a:pos x="1512" y="443"/>
                </a:cxn>
                <a:cxn ang="0">
                  <a:pos x="1288" y="584"/>
                </a:cxn>
                <a:cxn ang="0">
                  <a:pos x="0" y="590"/>
                </a:cxn>
                <a:cxn ang="0">
                  <a:pos x="0" y="0"/>
                </a:cxn>
              </a:cxnLst>
              <a:rect l="0" t="0" r="r" b="b"/>
              <a:pathLst>
                <a:path w="5446" h="590">
                  <a:moveTo>
                    <a:pt x="0" y="0"/>
                  </a:moveTo>
                  <a:lnTo>
                    <a:pt x="5446" y="0"/>
                  </a:lnTo>
                  <a:lnTo>
                    <a:pt x="5446" y="312"/>
                  </a:lnTo>
                  <a:lnTo>
                    <a:pt x="5446" y="451"/>
                  </a:lnTo>
                  <a:cubicBezTo>
                    <a:pt x="4790" y="473"/>
                    <a:pt x="2205" y="421"/>
                    <a:pt x="1512" y="443"/>
                  </a:cubicBezTo>
                  <a:lnTo>
                    <a:pt x="1288" y="584"/>
                  </a:lnTo>
                  <a:lnTo>
                    <a:pt x="0" y="59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103" name="Freeform 31"/>
            <p:cNvSpPr>
              <a:spLocks/>
            </p:cNvSpPr>
            <p:nvPr userDrawn="1"/>
          </p:nvSpPr>
          <p:spPr bwMode="gray">
            <a:xfrm>
              <a:off x="54" y="538"/>
              <a:ext cx="5658" cy="655"/>
            </a:xfrm>
            <a:custGeom>
              <a:avLst/>
              <a:gdLst/>
              <a:ahLst/>
              <a:cxnLst>
                <a:cxn ang="0">
                  <a:pos x="1" y="0"/>
                </a:cxn>
                <a:cxn ang="0">
                  <a:pos x="5657" y="0"/>
                </a:cxn>
                <a:cxn ang="0">
                  <a:pos x="5658" y="534"/>
                </a:cxn>
                <a:cxn ang="0">
                  <a:pos x="1553" y="528"/>
                </a:cxn>
                <a:cxn ang="0">
                  <a:pos x="1317" y="651"/>
                </a:cxn>
                <a:cxn ang="0">
                  <a:pos x="0" y="655"/>
                </a:cxn>
                <a:cxn ang="0">
                  <a:pos x="1" y="0"/>
                </a:cxn>
              </a:cxnLst>
              <a:rect l="0" t="0" r="r" b="b"/>
              <a:pathLst>
                <a:path w="5658" h="655">
                  <a:moveTo>
                    <a:pt x="1" y="0"/>
                  </a:moveTo>
                  <a:lnTo>
                    <a:pt x="5657" y="0"/>
                  </a:lnTo>
                  <a:lnTo>
                    <a:pt x="5658" y="534"/>
                  </a:lnTo>
                  <a:lnTo>
                    <a:pt x="1553" y="528"/>
                  </a:lnTo>
                  <a:lnTo>
                    <a:pt x="1317" y="651"/>
                  </a:lnTo>
                  <a:lnTo>
                    <a:pt x="0" y="655"/>
                  </a:lnTo>
                  <a:lnTo>
                    <a:pt x="1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104" name="Freeform 32"/>
            <p:cNvSpPr>
              <a:spLocks/>
            </p:cNvSpPr>
            <p:nvPr userDrawn="1"/>
          </p:nvSpPr>
          <p:spPr bwMode="gray">
            <a:xfrm>
              <a:off x="54" y="1062"/>
              <a:ext cx="1496" cy="98"/>
            </a:xfrm>
            <a:custGeom>
              <a:avLst/>
              <a:gdLst/>
              <a:ahLst/>
              <a:cxnLst>
                <a:cxn ang="0">
                  <a:pos x="1440" y="1"/>
                </a:cxn>
                <a:cxn ang="0">
                  <a:pos x="1261" y="112"/>
                </a:cxn>
                <a:cxn ang="0">
                  <a:pos x="0" y="110"/>
                </a:cxn>
                <a:cxn ang="0">
                  <a:pos x="0" y="49"/>
                </a:cxn>
                <a:cxn ang="0">
                  <a:pos x="1069" y="50"/>
                </a:cxn>
                <a:cxn ang="0">
                  <a:pos x="1142" y="0"/>
                </a:cxn>
                <a:cxn ang="0">
                  <a:pos x="1440" y="1"/>
                </a:cxn>
              </a:cxnLst>
              <a:rect l="0" t="0" r="r" b="b"/>
              <a:pathLst>
                <a:path w="1440" h="112">
                  <a:moveTo>
                    <a:pt x="1440" y="1"/>
                  </a:moveTo>
                  <a:lnTo>
                    <a:pt x="1261" y="112"/>
                  </a:lnTo>
                  <a:lnTo>
                    <a:pt x="0" y="110"/>
                  </a:lnTo>
                  <a:lnTo>
                    <a:pt x="0" y="49"/>
                  </a:lnTo>
                  <a:lnTo>
                    <a:pt x="1069" y="50"/>
                  </a:lnTo>
                  <a:lnTo>
                    <a:pt x="1142" y="0"/>
                  </a:lnTo>
                  <a:lnTo>
                    <a:pt x="1440" y="1"/>
                  </a:lnTo>
                  <a:close/>
                </a:path>
              </a:pathLst>
            </a:custGeom>
            <a:solidFill>
              <a:srgbClr val="FFFFFF">
                <a:alpha val="30000"/>
              </a:srgbClr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105" name="Rectangle 33"/>
          <p:cNvSpPr>
            <a:spLocks noChangeArrowheads="1"/>
          </p:cNvSpPr>
          <p:nvPr/>
        </p:nvSpPr>
        <p:spPr bwMode="gray">
          <a:xfrm>
            <a:off x="85725" y="609600"/>
            <a:ext cx="8982075" cy="185738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110" name="Rectangle 38" descr="1"/>
          <p:cNvSpPr>
            <a:spLocks noChangeArrowheads="1"/>
          </p:cNvSpPr>
          <p:nvPr/>
        </p:nvSpPr>
        <p:spPr bwMode="gray">
          <a:xfrm>
            <a:off x="4067175" y="4497388"/>
            <a:ext cx="741363" cy="742950"/>
          </a:xfrm>
          <a:prstGeom prst="rect">
            <a:avLst/>
          </a:prstGeom>
          <a:blipFill dpi="0" rotWithShape="1">
            <a:blip r:embed="rId4" cstate="print"/>
            <a:srcRect/>
            <a:stretch>
              <a:fillRect/>
            </a:stretch>
          </a:blip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112" name="Rectangle 40" descr="7"/>
          <p:cNvSpPr>
            <a:spLocks noChangeArrowheads="1"/>
          </p:cNvSpPr>
          <p:nvPr/>
        </p:nvSpPr>
        <p:spPr bwMode="gray">
          <a:xfrm>
            <a:off x="3275013" y="5314950"/>
            <a:ext cx="742950" cy="742950"/>
          </a:xfrm>
          <a:prstGeom prst="rect">
            <a:avLst/>
          </a:prstGeom>
          <a:blipFill dpi="0" rotWithShape="1">
            <a:blip r:embed="rId5" cstate="print"/>
            <a:srcRect/>
            <a:stretch>
              <a:fillRect/>
            </a:stretch>
          </a:blip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114" name="Rectangle 42"/>
          <p:cNvSpPr>
            <a:spLocks noChangeArrowheads="1"/>
          </p:cNvSpPr>
          <p:nvPr/>
        </p:nvSpPr>
        <p:spPr bwMode="gray">
          <a:xfrm>
            <a:off x="3282950" y="4510088"/>
            <a:ext cx="741363" cy="744537"/>
          </a:xfrm>
          <a:prstGeom prst="rect">
            <a:avLst/>
          </a:prstGeom>
          <a:solidFill>
            <a:srgbClr val="D7D7D7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109" name="Rectangle 37" descr="6"/>
          <p:cNvSpPr>
            <a:spLocks noChangeArrowheads="1"/>
          </p:cNvSpPr>
          <p:nvPr/>
        </p:nvSpPr>
        <p:spPr bwMode="gray">
          <a:xfrm>
            <a:off x="1703388" y="5314950"/>
            <a:ext cx="742950" cy="742950"/>
          </a:xfrm>
          <a:prstGeom prst="rect">
            <a:avLst/>
          </a:prstGeom>
          <a:blipFill dpi="0" rotWithShape="1">
            <a:blip r:embed="rId6" cstate="print"/>
            <a:srcRect/>
            <a:stretch>
              <a:fillRect/>
            </a:stretch>
          </a:blip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114800" y="6196013"/>
            <a:ext cx="4811713" cy="403225"/>
          </a:xfrm>
        </p:spPr>
        <p:txBody>
          <a:bodyPr/>
          <a:lstStyle>
            <a:lvl1pPr marL="0" indent="0" algn="r">
              <a:buFontTx/>
              <a:buNone/>
              <a:defRPr sz="1600" i="1">
                <a:solidFill>
                  <a:srgbClr val="FFFFFF"/>
                </a:solidFill>
                <a:latin typeface="Times New Roman" pitchFamily="18" charset="0"/>
              </a:defRPr>
            </a:lvl1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dt" sz="half" idx="2"/>
          </p:nvPr>
        </p:nvSpPr>
        <p:spPr>
          <a:xfrm>
            <a:off x="231775" y="6445250"/>
            <a:ext cx="2205038" cy="3175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2574925" y="6445250"/>
            <a:ext cx="2990850" cy="3175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5700713" y="6445250"/>
            <a:ext cx="2205037" cy="317500"/>
          </a:xfrm>
        </p:spPr>
        <p:txBody>
          <a:bodyPr/>
          <a:lstStyle>
            <a:lvl1pPr>
              <a:defRPr/>
            </a:lvl1pPr>
          </a:lstStyle>
          <a:p>
            <a:fld id="{0B6A27FB-E2E3-48F7-9BCD-2947119C4CF0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3117" name="Text Box 45"/>
          <p:cNvSpPr txBox="1">
            <a:spLocks noChangeArrowheads="1"/>
          </p:cNvSpPr>
          <p:nvPr/>
        </p:nvSpPr>
        <p:spPr bwMode="gray">
          <a:xfrm>
            <a:off x="161925" y="842963"/>
            <a:ext cx="1303338" cy="42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200">
                <a:solidFill>
                  <a:srgbClr val="FFFFFF"/>
                </a:solidFill>
                <a:latin typeface="Arial Black" pitchFamily="34" charset="0"/>
              </a:rPr>
              <a:t>L/O/G/O</a:t>
            </a:r>
          </a:p>
        </p:txBody>
      </p:sp>
      <p:sp>
        <p:nvSpPr>
          <p:cNvPr id="3121" name="Rectangle 49"/>
          <p:cNvSpPr>
            <a:spLocks noChangeArrowheads="1"/>
          </p:cNvSpPr>
          <p:nvPr/>
        </p:nvSpPr>
        <p:spPr bwMode="gray">
          <a:xfrm>
            <a:off x="1703388" y="4511675"/>
            <a:ext cx="742950" cy="742950"/>
          </a:xfrm>
          <a:prstGeom prst="rect">
            <a:avLst/>
          </a:prstGeom>
          <a:solidFill>
            <a:schemeClr val="accent1">
              <a:alpha val="5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122" name="Rectangle 50"/>
          <p:cNvSpPr>
            <a:spLocks noChangeArrowheads="1"/>
          </p:cNvSpPr>
          <p:nvPr/>
        </p:nvSpPr>
        <p:spPr bwMode="gray">
          <a:xfrm>
            <a:off x="128588" y="4511675"/>
            <a:ext cx="741362" cy="742950"/>
          </a:xfrm>
          <a:prstGeom prst="rect">
            <a:avLst/>
          </a:prstGeom>
          <a:solidFill>
            <a:schemeClr val="bg1">
              <a:alpha val="5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124" name="Rectangle 52"/>
          <p:cNvSpPr>
            <a:spLocks noChangeArrowheads="1"/>
          </p:cNvSpPr>
          <p:nvPr/>
        </p:nvSpPr>
        <p:spPr bwMode="gray">
          <a:xfrm>
            <a:off x="2492375" y="5314950"/>
            <a:ext cx="742950" cy="742950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pic>
        <p:nvPicPr>
          <p:cNvPr id="3115" name="Picture 43" descr="1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gray">
          <a:xfrm>
            <a:off x="130175" y="2911475"/>
            <a:ext cx="1347788" cy="1531938"/>
          </a:xfrm>
          <a:prstGeom prst="rect">
            <a:avLst/>
          </a:prstGeom>
          <a:noFill/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819400" y="2819400"/>
            <a:ext cx="6019800" cy="1470025"/>
          </a:xfrm>
        </p:spPr>
        <p:txBody>
          <a:bodyPr/>
          <a:lstStyle>
            <a:lvl1pPr algn="r">
              <a:defRPr sz="4800">
                <a:solidFill>
                  <a:srgbClr val="000000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142" name="Rectangle 70" descr="2"/>
          <p:cNvSpPr>
            <a:spLocks noChangeArrowheads="1"/>
          </p:cNvSpPr>
          <p:nvPr/>
        </p:nvSpPr>
        <p:spPr bwMode="gray">
          <a:xfrm>
            <a:off x="1701800" y="3705225"/>
            <a:ext cx="744538" cy="742950"/>
          </a:xfrm>
          <a:prstGeom prst="rect">
            <a:avLst/>
          </a:prstGeom>
          <a:blipFill dpi="0" rotWithShape="1">
            <a:blip r:embed="rId8" cstate="print"/>
            <a:srcRect/>
            <a:stretch>
              <a:fillRect/>
            </a:stretch>
          </a:blip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0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3" dur="500"/>
                                        <p:tgtEl>
                                          <p:spTgt spid="3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3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1000"/>
                                        <p:tgtEl>
                                          <p:spTgt spid="3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2" dur="500"/>
                                        <p:tgtEl>
                                          <p:spTgt spid="3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8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500"/>
                            </p:stCondLst>
                            <p:childTnLst>
                              <p:par>
                                <p:cTn id="30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30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3000"/>
                            </p:stCondLst>
                            <p:childTnLst>
                              <p:par>
                                <p:cTn id="3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3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4000"/>
                            </p:stCondLst>
                            <p:childTnLst>
                              <p:par>
                                <p:cTn id="3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3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5000"/>
                            </p:stCondLst>
                            <p:childTnLst>
                              <p:par>
                                <p:cTn id="42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3" dur="1000"/>
                                        <p:tgtEl>
                                          <p:spTgt spid="31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3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3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6000"/>
                            </p:stCondLst>
                            <p:childTnLst>
                              <p:par>
                                <p:cTn id="52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3" dur="1000"/>
                                        <p:tgtEl>
                                          <p:spTgt spid="31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16" grpId="0" animBg="1"/>
      <p:bldP spid="3128" grpId="0" animBg="1"/>
      <p:bldP spid="3099" grpId="0" animBg="1"/>
      <p:bldP spid="3100" grpId="0" animBg="1"/>
      <p:bldP spid="3105" grpId="0" animBg="1"/>
      <p:bldP spid="3109" grpId="0" animBg="1"/>
      <p:bldP spid="3121" grpId="0" animBg="1"/>
      <p:bldP spid="3074" grpId="0"/>
      <p:bldP spid="3142" grpId="0" animBg="1"/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257036F-A7F7-4522-AE4B-F2D57521E02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38125"/>
            <a:ext cx="2057400" cy="59340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38125"/>
            <a:ext cx="6019800" cy="59340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1FE4BE8-B038-44BE-8658-5C5272E74AB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38125"/>
            <a:ext cx="6477000" cy="8683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438275"/>
            <a:ext cx="4038600" cy="47339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38275"/>
            <a:ext cx="4038600" cy="47339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048000" y="6311900"/>
            <a:ext cx="1712913" cy="290513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30763" y="6323013"/>
            <a:ext cx="2311400" cy="290512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116763" y="6323013"/>
            <a:ext cx="1616075" cy="290512"/>
          </a:xfrm>
        </p:spPr>
        <p:txBody>
          <a:bodyPr/>
          <a:lstStyle>
            <a:lvl1pPr>
              <a:defRPr/>
            </a:lvl1pPr>
          </a:lstStyle>
          <a:p>
            <a:fld id="{B87FCD04-F07A-4A08-A031-F891F107514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38125"/>
            <a:ext cx="6477000" cy="8683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438275"/>
            <a:ext cx="8229600" cy="4733925"/>
          </a:xfrm>
        </p:spPr>
        <p:txBody>
          <a:bodyPr/>
          <a:lstStyle/>
          <a:p>
            <a:r>
              <a:rPr lang="en-US" smtClean="0"/>
              <a:t>Click icon to add table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048000" y="6311900"/>
            <a:ext cx="1712913" cy="290513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830763" y="6323013"/>
            <a:ext cx="2311400" cy="290512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116763" y="6323013"/>
            <a:ext cx="1616075" cy="290512"/>
          </a:xfrm>
        </p:spPr>
        <p:txBody>
          <a:bodyPr/>
          <a:lstStyle>
            <a:lvl1pPr>
              <a:defRPr/>
            </a:lvl1pPr>
          </a:lstStyle>
          <a:p>
            <a:fld id="{C1752507-DBCF-42A5-9EAF-B68F5C1346A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38125"/>
            <a:ext cx="6477000" cy="8683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457200" y="1438275"/>
            <a:ext cx="8229600" cy="4733925"/>
          </a:xfrm>
        </p:spPr>
        <p:txBody>
          <a:bodyPr/>
          <a:lstStyle/>
          <a:p>
            <a:r>
              <a:rPr lang="en-US" smtClean="0"/>
              <a:t>Click icon to add chart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048000" y="6311900"/>
            <a:ext cx="1712913" cy="290513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830763" y="6323013"/>
            <a:ext cx="2311400" cy="290512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116763" y="6323013"/>
            <a:ext cx="1616075" cy="290512"/>
          </a:xfrm>
        </p:spPr>
        <p:txBody>
          <a:bodyPr/>
          <a:lstStyle>
            <a:lvl1pPr>
              <a:defRPr/>
            </a:lvl1pPr>
          </a:lstStyle>
          <a:p>
            <a:fld id="{736FB2F2-0000-4FF9-AA4C-C47343C3A87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dgm" preserve="1">
  <p:cSld name="Title and Diagram or Organization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38125"/>
            <a:ext cx="6477000" cy="8683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martArt Placeholder 2"/>
          <p:cNvSpPr>
            <a:spLocks noGrp="1"/>
          </p:cNvSpPr>
          <p:nvPr>
            <p:ph type="dgm" idx="1"/>
          </p:nvPr>
        </p:nvSpPr>
        <p:spPr>
          <a:xfrm>
            <a:off x="457200" y="1438275"/>
            <a:ext cx="8229600" cy="4733925"/>
          </a:xfrm>
        </p:spPr>
        <p:txBody>
          <a:bodyPr/>
          <a:lstStyle/>
          <a:p>
            <a:r>
              <a:rPr lang="en-US" smtClean="0"/>
              <a:t>Click icon to add SmartArt graphic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048000" y="6311900"/>
            <a:ext cx="1712913" cy="290513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830763" y="6323013"/>
            <a:ext cx="2311400" cy="290512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116763" y="6323013"/>
            <a:ext cx="1616075" cy="290512"/>
          </a:xfrm>
        </p:spPr>
        <p:txBody>
          <a:bodyPr/>
          <a:lstStyle>
            <a:lvl1pPr>
              <a:defRPr/>
            </a:lvl1pPr>
          </a:lstStyle>
          <a:p>
            <a:fld id="{D2E8A25A-4303-4009-90DB-7B294A1BF4D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D6A6DC5-8CB6-4593-AE3A-FFBD101FCDB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776A580-735A-4DBD-97B3-A42AF1B71AB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38275"/>
            <a:ext cx="4038600" cy="47339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38275"/>
            <a:ext cx="4038600" cy="47339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9C59258-9D73-4EF8-AFDA-673B8206762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5448857-DA2B-478B-9620-D743CBEAB13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9538561-8DED-4E82-9252-A4B0071DDDA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F807326-F188-4781-AAB3-B87D1651C47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5CA14D8-CE0F-4983-972C-5B3917C7DB8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0AF12B0-BCB0-4BD2-A693-31E62D545F0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31" name="Group 7"/>
          <p:cNvGrpSpPr>
            <a:grpSpLocks/>
          </p:cNvGrpSpPr>
          <p:nvPr/>
        </p:nvGrpSpPr>
        <p:grpSpPr bwMode="auto">
          <a:xfrm>
            <a:off x="6553200" y="6013450"/>
            <a:ext cx="2392363" cy="563563"/>
            <a:chOff x="1566" y="164"/>
            <a:chExt cx="1455" cy="425"/>
          </a:xfrm>
        </p:grpSpPr>
        <p:sp>
          <p:nvSpPr>
            <p:cNvPr id="1032" name="Freeform 8"/>
            <p:cNvSpPr>
              <a:spLocks/>
            </p:cNvSpPr>
            <p:nvPr/>
          </p:nvSpPr>
          <p:spPr bwMode="gray">
            <a:xfrm>
              <a:off x="1892" y="468"/>
              <a:ext cx="39" cy="121"/>
            </a:xfrm>
            <a:custGeom>
              <a:avLst/>
              <a:gdLst/>
              <a:ahLst/>
              <a:cxnLst>
                <a:cxn ang="0">
                  <a:pos x="37" y="36"/>
                </a:cxn>
                <a:cxn ang="0">
                  <a:pos x="35" y="36"/>
                </a:cxn>
                <a:cxn ang="0">
                  <a:pos x="30" y="36"/>
                </a:cxn>
                <a:cxn ang="0">
                  <a:pos x="22" y="34"/>
                </a:cxn>
                <a:cxn ang="0">
                  <a:pos x="15" y="30"/>
                </a:cxn>
                <a:cxn ang="0">
                  <a:pos x="7" y="23"/>
                </a:cxn>
                <a:cxn ang="0">
                  <a:pos x="3" y="13"/>
                </a:cxn>
                <a:cxn ang="0">
                  <a:pos x="0" y="0"/>
                </a:cxn>
                <a:cxn ang="0">
                  <a:pos x="3" y="0"/>
                </a:cxn>
                <a:cxn ang="0">
                  <a:pos x="7" y="1"/>
                </a:cxn>
                <a:cxn ang="0">
                  <a:pos x="15" y="3"/>
                </a:cxn>
                <a:cxn ang="0">
                  <a:pos x="23" y="5"/>
                </a:cxn>
                <a:cxn ang="0">
                  <a:pos x="30" y="11"/>
                </a:cxn>
                <a:cxn ang="0">
                  <a:pos x="37" y="20"/>
                </a:cxn>
                <a:cxn ang="0">
                  <a:pos x="39" y="34"/>
                </a:cxn>
                <a:cxn ang="0">
                  <a:pos x="39" y="121"/>
                </a:cxn>
                <a:cxn ang="0">
                  <a:pos x="37" y="121"/>
                </a:cxn>
                <a:cxn ang="0">
                  <a:pos x="37" y="36"/>
                </a:cxn>
              </a:cxnLst>
              <a:rect l="0" t="0" r="r" b="b"/>
              <a:pathLst>
                <a:path w="39" h="121">
                  <a:moveTo>
                    <a:pt x="37" y="36"/>
                  </a:moveTo>
                  <a:lnTo>
                    <a:pt x="35" y="36"/>
                  </a:lnTo>
                  <a:lnTo>
                    <a:pt x="30" y="36"/>
                  </a:lnTo>
                  <a:lnTo>
                    <a:pt x="22" y="34"/>
                  </a:lnTo>
                  <a:lnTo>
                    <a:pt x="15" y="30"/>
                  </a:lnTo>
                  <a:lnTo>
                    <a:pt x="7" y="23"/>
                  </a:lnTo>
                  <a:lnTo>
                    <a:pt x="3" y="13"/>
                  </a:lnTo>
                  <a:lnTo>
                    <a:pt x="0" y="0"/>
                  </a:lnTo>
                  <a:lnTo>
                    <a:pt x="3" y="0"/>
                  </a:lnTo>
                  <a:lnTo>
                    <a:pt x="7" y="1"/>
                  </a:lnTo>
                  <a:lnTo>
                    <a:pt x="15" y="3"/>
                  </a:lnTo>
                  <a:lnTo>
                    <a:pt x="23" y="5"/>
                  </a:lnTo>
                  <a:lnTo>
                    <a:pt x="30" y="11"/>
                  </a:lnTo>
                  <a:lnTo>
                    <a:pt x="37" y="20"/>
                  </a:lnTo>
                  <a:lnTo>
                    <a:pt x="39" y="34"/>
                  </a:lnTo>
                  <a:lnTo>
                    <a:pt x="39" y="121"/>
                  </a:lnTo>
                  <a:lnTo>
                    <a:pt x="37" y="121"/>
                  </a:lnTo>
                  <a:lnTo>
                    <a:pt x="37" y="36"/>
                  </a:lnTo>
                  <a:close/>
                </a:path>
              </a:pathLst>
            </a:custGeom>
            <a:solidFill>
              <a:srgbClr val="D7D7D7"/>
            </a:solidFill>
            <a:ln w="0">
              <a:solidFill>
                <a:srgbClr val="D7D7D7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33" name="Freeform 9"/>
            <p:cNvSpPr>
              <a:spLocks/>
            </p:cNvSpPr>
            <p:nvPr/>
          </p:nvSpPr>
          <p:spPr bwMode="gray">
            <a:xfrm>
              <a:off x="2271" y="450"/>
              <a:ext cx="45" cy="139"/>
            </a:xfrm>
            <a:custGeom>
              <a:avLst/>
              <a:gdLst/>
              <a:ahLst/>
              <a:cxnLst>
                <a:cxn ang="0">
                  <a:pos x="3" y="42"/>
                </a:cxn>
                <a:cxn ang="0">
                  <a:pos x="6" y="42"/>
                </a:cxn>
                <a:cxn ang="0">
                  <a:pos x="12" y="42"/>
                </a:cxn>
                <a:cxn ang="0">
                  <a:pos x="20" y="39"/>
                </a:cxn>
                <a:cxn ang="0">
                  <a:pos x="29" y="35"/>
                </a:cxn>
                <a:cxn ang="0">
                  <a:pos x="37" y="27"/>
                </a:cxn>
                <a:cxn ang="0">
                  <a:pos x="43" y="17"/>
                </a:cxn>
                <a:cxn ang="0">
                  <a:pos x="45" y="2"/>
                </a:cxn>
                <a:cxn ang="0">
                  <a:pos x="43" y="0"/>
                </a:cxn>
                <a:cxn ang="0">
                  <a:pos x="37" y="2"/>
                </a:cxn>
                <a:cxn ang="0">
                  <a:pos x="29" y="3"/>
                </a:cxn>
                <a:cxn ang="0">
                  <a:pos x="19" y="7"/>
                </a:cxn>
                <a:cxn ang="0">
                  <a:pos x="11" y="14"/>
                </a:cxn>
                <a:cxn ang="0">
                  <a:pos x="4" y="23"/>
                </a:cxn>
                <a:cxn ang="0">
                  <a:pos x="0" y="39"/>
                </a:cxn>
                <a:cxn ang="0">
                  <a:pos x="0" y="139"/>
                </a:cxn>
                <a:cxn ang="0">
                  <a:pos x="3" y="139"/>
                </a:cxn>
                <a:cxn ang="0">
                  <a:pos x="3" y="42"/>
                </a:cxn>
              </a:cxnLst>
              <a:rect l="0" t="0" r="r" b="b"/>
              <a:pathLst>
                <a:path w="45" h="139">
                  <a:moveTo>
                    <a:pt x="3" y="42"/>
                  </a:moveTo>
                  <a:lnTo>
                    <a:pt x="6" y="42"/>
                  </a:lnTo>
                  <a:lnTo>
                    <a:pt x="12" y="42"/>
                  </a:lnTo>
                  <a:lnTo>
                    <a:pt x="20" y="39"/>
                  </a:lnTo>
                  <a:lnTo>
                    <a:pt x="29" y="35"/>
                  </a:lnTo>
                  <a:lnTo>
                    <a:pt x="37" y="27"/>
                  </a:lnTo>
                  <a:lnTo>
                    <a:pt x="43" y="17"/>
                  </a:lnTo>
                  <a:lnTo>
                    <a:pt x="45" y="2"/>
                  </a:lnTo>
                  <a:lnTo>
                    <a:pt x="43" y="0"/>
                  </a:lnTo>
                  <a:lnTo>
                    <a:pt x="37" y="2"/>
                  </a:lnTo>
                  <a:lnTo>
                    <a:pt x="29" y="3"/>
                  </a:lnTo>
                  <a:lnTo>
                    <a:pt x="19" y="7"/>
                  </a:lnTo>
                  <a:lnTo>
                    <a:pt x="11" y="14"/>
                  </a:lnTo>
                  <a:lnTo>
                    <a:pt x="4" y="23"/>
                  </a:lnTo>
                  <a:lnTo>
                    <a:pt x="0" y="39"/>
                  </a:lnTo>
                  <a:lnTo>
                    <a:pt x="0" y="139"/>
                  </a:lnTo>
                  <a:lnTo>
                    <a:pt x="3" y="139"/>
                  </a:lnTo>
                  <a:lnTo>
                    <a:pt x="3" y="42"/>
                  </a:lnTo>
                  <a:close/>
                </a:path>
              </a:pathLst>
            </a:custGeom>
            <a:solidFill>
              <a:srgbClr val="D7D7D7"/>
            </a:solidFill>
            <a:ln w="0">
              <a:solidFill>
                <a:srgbClr val="D7D7D7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34" name="Freeform 10"/>
            <p:cNvSpPr>
              <a:spLocks/>
            </p:cNvSpPr>
            <p:nvPr/>
          </p:nvSpPr>
          <p:spPr bwMode="gray">
            <a:xfrm>
              <a:off x="1765" y="378"/>
              <a:ext cx="146" cy="211"/>
            </a:xfrm>
            <a:custGeom>
              <a:avLst/>
              <a:gdLst/>
              <a:ahLst/>
              <a:cxnLst>
                <a:cxn ang="0">
                  <a:pos x="68" y="67"/>
                </a:cxn>
                <a:cxn ang="0">
                  <a:pos x="67" y="67"/>
                </a:cxn>
                <a:cxn ang="0">
                  <a:pos x="60" y="66"/>
                </a:cxn>
                <a:cxn ang="0">
                  <a:pos x="50" y="64"/>
                </a:cxn>
                <a:cxn ang="0">
                  <a:pos x="41" y="62"/>
                </a:cxn>
                <a:cxn ang="0">
                  <a:pos x="29" y="55"/>
                </a:cxn>
                <a:cxn ang="0">
                  <a:pos x="18" y="47"/>
                </a:cxn>
                <a:cxn ang="0">
                  <a:pos x="10" y="35"/>
                </a:cxn>
                <a:cxn ang="0">
                  <a:pos x="3" y="20"/>
                </a:cxn>
                <a:cxn ang="0">
                  <a:pos x="0" y="0"/>
                </a:cxn>
                <a:cxn ang="0">
                  <a:pos x="3" y="0"/>
                </a:cxn>
                <a:cxn ang="0">
                  <a:pos x="10" y="0"/>
                </a:cxn>
                <a:cxn ang="0">
                  <a:pos x="19" y="0"/>
                </a:cxn>
                <a:cxn ang="0">
                  <a:pos x="30" y="2"/>
                </a:cxn>
                <a:cxn ang="0">
                  <a:pos x="41" y="6"/>
                </a:cxn>
                <a:cxn ang="0">
                  <a:pos x="53" y="14"/>
                </a:cxn>
                <a:cxn ang="0">
                  <a:pos x="62" y="25"/>
                </a:cxn>
                <a:cxn ang="0">
                  <a:pos x="69" y="41"/>
                </a:cxn>
                <a:cxn ang="0">
                  <a:pos x="73" y="62"/>
                </a:cxn>
                <a:cxn ang="0">
                  <a:pos x="73" y="60"/>
                </a:cxn>
                <a:cxn ang="0">
                  <a:pos x="73" y="55"/>
                </a:cxn>
                <a:cxn ang="0">
                  <a:pos x="75" y="45"/>
                </a:cxn>
                <a:cxn ang="0">
                  <a:pos x="79" y="36"/>
                </a:cxn>
                <a:cxn ang="0">
                  <a:pos x="84" y="25"/>
                </a:cxn>
                <a:cxn ang="0">
                  <a:pos x="92" y="16"/>
                </a:cxn>
                <a:cxn ang="0">
                  <a:pos x="106" y="8"/>
                </a:cxn>
                <a:cxn ang="0">
                  <a:pos x="123" y="2"/>
                </a:cxn>
                <a:cxn ang="0">
                  <a:pos x="146" y="0"/>
                </a:cxn>
                <a:cxn ang="0">
                  <a:pos x="145" y="2"/>
                </a:cxn>
                <a:cxn ang="0">
                  <a:pos x="145" y="8"/>
                </a:cxn>
                <a:cxn ang="0">
                  <a:pos x="143" y="17"/>
                </a:cxn>
                <a:cxn ang="0">
                  <a:pos x="139" y="28"/>
                </a:cxn>
                <a:cxn ang="0">
                  <a:pos x="134" y="39"/>
                </a:cxn>
                <a:cxn ang="0">
                  <a:pos x="126" y="49"/>
                </a:cxn>
                <a:cxn ang="0">
                  <a:pos x="114" y="59"/>
                </a:cxn>
                <a:cxn ang="0">
                  <a:pos x="98" y="64"/>
                </a:cxn>
                <a:cxn ang="0">
                  <a:pos x="79" y="67"/>
                </a:cxn>
                <a:cxn ang="0">
                  <a:pos x="79" y="211"/>
                </a:cxn>
                <a:cxn ang="0">
                  <a:pos x="68" y="211"/>
                </a:cxn>
                <a:cxn ang="0">
                  <a:pos x="68" y="67"/>
                </a:cxn>
              </a:cxnLst>
              <a:rect l="0" t="0" r="r" b="b"/>
              <a:pathLst>
                <a:path w="146" h="211">
                  <a:moveTo>
                    <a:pt x="68" y="67"/>
                  </a:moveTo>
                  <a:lnTo>
                    <a:pt x="67" y="67"/>
                  </a:lnTo>
                  <a:lnTo>
                    <a:pt x="60" y="66"/>
                  </a:lnTo>
                  <a:lnTo>
                    <a:pt x="50" y="64"/>
                  </a:lnTo>
                  <a:lnTo>
                    <a:pt x="41" y="62"/>
                  </a:lnTo>
                  <a:lnTo>
                    <a:pt x="29" y="55"/>
                  </a:lnTo>
                  <a:lnTo>
                    <a:pt x="18" y="47"/>
                  </a:lnTo>
                  <a:lnTo>
                    <a:pt x="10" y="35"/>
                  </a:lnTo>
                  <a:lnTo>
                    <a:pt x="3" y="20"/>
                  </a:lnTo>
                  <a:lnTo>
                    <a:pt x="0" y="0"/>
                  </a:lnTo>
                  <a:lnTo>
                    <a:pt x="3" y="0"/>
                  </a:lnTo>
                  <a:lnTo>
                    <a:pt x="10" y="0"/>
                  </a:lnTo>
                  <a:lnTo>
                    <a:pt x="19" y="0"/>
                  </a:lnTo>
                  <a:lnTo>
                    <a:pt x="30" y="2"/>
                  </a:lnTo>
                  <a:lnTo>
                    <a:pt x="41" y="6"/>
                  </a:lnTo>
                  <a:lnTo>
                    <a:pt x="53" y="14"/>
                  </a:lnTo>
                  <a:lnTo>
                    <a:pt x="62" y="25"/>
                  </a:lnTo>
                  <a:lnTo>
                    <a:pt x="69" y="41"/>
                  </a:lnTo>
                  <a:lnTo>
                    <a:pt x="73" y="62"/>
                  </a:lnTo>
                  <a:lnTo>
                    <a:pt x="73" y="60"/>
                  </a:lnTo>
                  <a:lnTo>
                    <a:pt x="73" y="55"/>
                  </a:lnTo>
                  <a:lnTo>
                    <a:pt x="75" y="45"/>
                  </a:lnTo>
                  <a:lnTo>
                    <a:pt x="79" y="36"/>
                  </a:lnTo>
                  <a:lnTo>
                    <a:pt x="84" y="25"/>
                  </a:lnTo>
                  <a:lnTo>
                    <a:pt x="92" y="16"/>
                  </a:lnTo>
                  <a:lnTo>
                    <a:pt x="106" y="8"/>
                  </a:lnTo>
                  <a:lnTo>
                    <a:pt x="123" y="2"/>
                  </a:lnTo>
                  <a:lnTo>
                    <a:pt x="146" y="0"/>
                  </a:lnTo>
                  <a:lnTo>
                    <a:pt x="145" y="2"/>
                  </a:lnTo>
                  <a:lnTo>
                    <a:pt x="145" y="8"/>
                  </a:lnTo>
                  <a:lnTo>
                    <a:pt x="143" y="17"/>
                  </a:lnTo>
                  <a:lnTo>
                    <a:pt x="139" y="28"/>
                  </a:lnTo>
                  <a:lnTo>
                    <a:pt x="134" y="39"/>
                  </a:lnTo>
                  <a:lnTo>
                    <a:pt x="126" y="49"/>
                  </a:lnTo>
                  <a:lnTo>
                    <a:pt x="114" y="59"/>
                  </a:lnTo>
                  <a:lnTo>
                    <a:pt x="98" y="64"/>
                  </a:lnTo>
                  <a:lnTo>
                    <a:pt x="79" y="67"/>
                  </a:lnTo>
                  <a:lnTo>
                    <a:pt x="79" y="211"/>
                  </a:lnTo>
                  <a:lnTo>
                    <a:pt x="68" y="211"/>
                  </a:lnTo>
                  <a:lnTo>
                    <a:pt x="68" y="67"/>
                  </a:lnTo>
                  <a:close/>
                </a:path>
              </a:pathLst>
            </a:custGeom>
            <a:solidFill>
              <a:srgbClr val="D7D7D7"/>
            </a:solidFill>
            <a:ln w="0">
              <a:solidFill>
                <a:srgbClr val="D7D7D7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35" name="Freeform 11"/>
            <p:cNvSpPr>
              <a:spLocks/>
            </p:cNvSpPr>
            <p:nvPr/>
          </p:nvSpPr>
          <p:spPr bwMode="gray">
            <a:xfrm>
              <a:off x="2792" y="378"/>
              <a:ext cx="144" cy="211"/>
            </a:xfrm>
            <a:custGeom>
              <a:avLst/>
              <a:gdLst/>
              <a:ahLst/>
              <a:cxnLst>
                <a:cxn ang="0">
                  <a:pos x="67" y="67"/>
                </a:cxn>
                <a:cxn ang="0">
                  <a:pos x="66" y="67"/>
                </a:cxn>
                <a:cxn ang="0">
                  <a:pos x="59" y="66"/>
                </a:cxn>
                <a:cxn ang="0">
                  <a:pos x="50" y="64"/>
                </a:cxn>
                <a:cxn ang="0">
                  <a:pos x="39" y="62"/>
                </a:cxn>
                <a:cxn ang="0">
                  <a:pos x="28" y="55"/>
                </a:cxn>
                <a:cxn ang="0">
                  <a:pos x="17" y="47"/>
                </a:cxn>
                <a:cxn ang="0">
                  <a:pos x="9" y="35"/>
                </a:cxn>
                <a:cxn ang="0">
                  <a:pos x="2" y="20"/>
                </a:cxn>
                <a:cxn ang="0">
                  <a:pos x="0" y="0"/>
                </a:cxn>
                <a:cxn ang="0">
                  <a:pos x="2" y="0"/>
                </a:cxn>
                <a:cxn ang="0">
                  <a:pos x="9" y="0"/>
                </a:cxn>
                <a:cxn ang="0">
                  <a:pos x="17" y="0"/>
                </a:cxn>
                <a:cxn ang="0">
                  <a:pos x="28" y="2"/>
                </a:cxn>
                <a:cxn ang="0">
                  <a:pos x="40" y="6"/>
                </a:cxn>
                <a:cxn ang="0">
                  <a:pos x="51" y="14"/>
                </a:cxn>
                <a:cxn ang="0">
                  <a:pos x="62" y="25"/>
                </a:cxn>
                <a:cxn ang="0">
                  <a:pos x="69" y="41"/>
                </a:cxn>
                <a:cxn ang="0">
                  <a:pos x="73" y="62"/>
                </a:cxn>
                <a:cxn ang="0">
                  <a:pos x="73" y="60"/>
                </a:cxn>
                <a:cxn ang="0">
                  <a:pos x="73" y="55"/>
                </a:cxn>
                <a:cxn ang="0">
                  <a:pos x="74" y="45"/>
                </a:cxn>
                <a:cxn ang="0">
                  <a:pos x="77" y="36"/>
                </a:cxn>
                <a:cxn ang="0">
                  <a:pos x="82" y="25"/>
                </a:cxn>
                <a:cxn ang="0">
                  <a:pos x="91" y="16"/>
                </a:cxn>
                <a:cxn ang="0">
                  <a:pos x="105" y="8"/>
                </a:cxn>
                <a:cxn ang="0">
                  <a:pos x="121" y="2"/>
                </a:cxn>
                <a:cxn ang="0">
                  <a:pos x="144" y="0"/>
                </a:cxn>
                <a:cxn ang="0">
                  <a:pos x="144" y="2"/>
                </a:cxn>
                <a:cxn ang="0">
                  <a:pos x="144" y="8"/>
                </a:cxn>
                <a:cxn ang="0">
                  <a:pos x="141" y="17"/>
                </a:cxn>
                <a:cxn ang="0">
                  <a:pos x="139" y="28"/>
                </a:cxn>
                <a:cxn ang="0">
                  <a:pos x="133" y="39"/>
                </a:cxn>
                <a:cxn ang="0">
                  <a:pos x="125" y="49"/>
                </a:cxn>
                <a:cxn ang="0">
                  <a:pos x="113" y="59"/>
                </a:cxn>
                <a:cxn ang="0">
                  <a:pos x="97" y="64"/>
                </a:cxn>
                <a:cxn ang="0">
                  <a:pos x="77" y="67"/>
                </a:cxn>
                <a:cxn ang="0">
                  <a:pos x="77" y="211"/>
                </a:cxn>
                <a:cxn ang="0">
                  <a:pos x="67" y="211"/>
                </a:cxn>
                <a:cxn ang="0">
                  <a:pos x="67" y="67"/>
                </a:cxn>
              </a:cxnLst>
              <a:rect l="0" t="0" r="r" b="b"/>
              <a:pathLst>
                <a:path w="144" h="211">
                  <a:moveTo>
                    <a:pt x="67" y="67"/>
                  </a:moveTo>
                  <a:lnTo>
                    <a:pt x="66" y="67"/>
                  </a:lnTo>
                  <a:lnTo>
                    <a:pt x="59" y="66"/>
                  </a:lnTo>
                  <a:lnTo>
                    <a:pt x="50" y="64"/>
                  </a:lnTo>
                  <a:lnTo>
                    <a:pt x="39" y="62"/>
                  </a:lnTo>
                  <a:lnTo>
                    <a:pt x="28" y="55"/>
                  </a:lnTo>
                  <a:lnTo>
                    <a:pt x="17" y="47"/>
                  </a:lnTo>
                  <a:lnTo>
                    <a:pt x="9" y="35"/>
                  </a:lnTo>
                  <a:lnTo>
                    <a:pt x="2" y="20"/>
                  </a:lnTo>
                  <a:lnTo>
                    <a:pt x="0" y="0"/>
                  </a:lnTo>
                  <a:lnTo>
                    <a:pt x="2" y="0"/>
                  </a:lnTo>
                  <a:lnTo>
                    <a:pt x="9" y="0"/>
                  </a:lnTo>
                  <a:lnTo>
                    <a:pt x="17" y="0"/>
                  </a:lnTo>
                  <a:lnTo>
                    <a:pt x="28" y="2"/>
                  </a:lnTo>
                  <a:lnTo>
                    <a:pt x="40" y="6"/>
                  </a:lnTo>
                  <a:lnTo>
                    <a:pt x="51" y="14"/>
                  </a:lnTo>
                  <a:lnTo>
                    <a:pt x="62" y="25"/>
                  </a:lnTo>
                  <a:lnTo>
                    <a:pt x="69" y="41"/>
                  </a:lnTo>
                  <a:lnTo>
                    <a:pt x="73" y="62"/>
                  </a:lnTo>
                  <a:lnTo>
                    <a:pt x="73" y="60"/>
                  </a:lnTo>
                  <a:lnTo>
                    <a:pt x="73" y="55"/>
                  </a:lnTo>
                  <a:lnTo>
                    <a:pt x="74" y="45"/>
                  </a:lnTo>
                  <a:lnTo>
                    <a:pt x="77" y="36"/>
                  </a:lnTo>
                  <a:lnTo>
                    <a:pt x="82" y="25"/>
                  </a:lnTo>
                  <a:lnTo>
                    <a:pt x="91" y="16"/>
                  </a:lnTo>
                  <a:lnTo>
                    <a:pt x="105" y="8"/>
                  </a:lnTo>
                  <a:lnTo>
                    <a:pt x="121" y="2"/>
                  </a:lnTo>
                  <a:lnTo>
                    <a:pt x="144" y="0"/>
                  </a:lnTo>
                  <a:lnTo>
                    <a:pt x="144" y="2"/>
                  </a:lnTo>
                  <a:lnTo>
                    <a:pt x="144" y="8"/>
                  </a:lnTo>
                  <a:lnTo>
                    <a:pt x="141" y="17"/>
                  </a:lnTo>
                  <a:lnTo>
                    <a:pt x="139" y="28"/>
                  </a:lnTo>
                  <a:lnTo>
                    <a:pt x="133" y="39"/>
                  </a:lnTo>
                  <a:lnTo>
                    <a:pt x="125" y="49"/>
                  </a:lnTo>
                  <a:lnTo>
                    <a:pt x="113" y="59"/>
                  </a:lnTo>
                  <a:lnTo>
                    <a:pt x="97" y="64"/>
                  </a:lnTo>
                  <a:lnTo>
                    <a:pt x="77" y="67"/>
                  </a:lnTo>
                  <a:lnTo>
                    <a:pt x="77" y="211"/>
                  </a:lnTo>
                  <a:lnTo>
                    <a:pt x="67" y="211"/>
                  </a:lnTo>
                  <a:lnTo>
                    <a:pt x="67" y="67"/>
                  </a:lnTo>
                  <a:close/>
                </a:path>
              </a:pathLst>
            </a:custGeom>
            <a:solidFill>
              <a:srgbClr val="D7D7D7"/>
            </a:solidFill>
            <a:ln w="0">
              <a:solidFill>
                <a:srgbClr val="D7D7D7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36" name="Freeform 12"/>
            <p:cNvSpPr>
              <a:spLocks/>
            </p:cNvSpPr>
            <p:nvPr/>
          </p:nvSpPr>
          <p:spPr bwMode="gray">
            <a:xfrm>
              <a:off x="2631" y="457"/>
              <a:ext cx="89" cy="132"/>
            </a:xfrm>
            <a:custGeom>
              <a:avLst/>
              <a:gdLst/>
              <a:ahLst/>
              <a:cxnLst>
                <a:cxn ang="0">
                  <a:pos x="42" y="43"/>
                </a:cxn>
                <a:cxn ang="0">
                  <a:pos x="39" y="42"/>
                </a:cxn>
                <a:cxn ang="0">
                  <a:pos x="33" y="42"/>
                </a:cxn>
                <a:cxn ang="0">
                  <a:pos x="25" y="39"/>
                </a:cxn>
                <a:cxn ang="0">
                  <a:pos x="16" y="35"/>
                </a:cxn>
                <a:cxn ang="0">
                  <a:pos x="8" y="27"/>
                </a:cxn>
                <a:cxn ang="0">
                  <a:pos x="2" y="16"/>
                </a:cxn>
                <a:cxn ang="0">
                  <a:pos x="0" y="0"/>
                </a:cxn>
                <a:cxn ang="0">
                  <a:pos x="2" y="0"/>
                </a:cxn>
                <a:cxn ang="0">
                  <a:pos x="6" y="0"/>
                </a:cxn>
                <a:cxn ang="0">
                  <a:pos x="12" y="1"/>
                </a:cxn>
                <a:cxn ang="0">
                  <a:pos x="21" y="3"/>
                </a:cxn>
                <a:cxn ang="0">
                  <a:pos x="29" y="8"/>
                </a:cxn>
                <a:cxn ang="0">
                  <a:pos x="37" y="15"/>
                </a:cxn>
                <a:cxn ang="0">
                  <a:pos x="42" y="26"/>
                </a:cxn>
                <a:cxn ang="0">
                  <a:pos x="45" y="39"/>
                </a:cxn>
                <a:cxn ang="0">
                  <a:pos x="45" y="38"/>
                </a:cxn>
                <a:cxn ang="0">
                  <a:pos x="45" y="34"/>
                </a:cxn>
                <a:cxn ang="0">
                  <a:pos x="46" y="27"/>
                </a:cxn>
                <a:cxn ang="0">
                  <a:pos x="49" y="20"/>
                </a:cxn>
                <a:cxn ang="0">
                  <a:pos x="54" y="14"/>
                </a:cxn>
                <a:cxn ang="0">
                  <a:pos x="62" y="7"/>
                </a:cxn>
                <a:cxn ang="0">
                  <a:pos x="73" y="3"/>
                </a:cxn>
                <a:cxn ang="0">
                  <a:pos x="89" y="0"/>
                </a:cxn>
                <a:cxn ang="0">
                  <a:pos x="89" y="3"/>
                </a:cxn>
                <a:cxn ang="0">
                  <a:pos x="88" y="10"/>
                </a:cxn>
                <a:cxn ang="0">
                  <a:pos x="87" y="18"/>
                </a:cxn>
                <a:cxn ang="0">
                  <a:pos x="81" y="26"/>
                </a:cxn>
                <a:cxn ang="0">
                  <a:pos x="74" y="34"/>
                </a:cxn>
                <a:cxn ang="0">
                  <a:pos x="64" y="41"/>
                </a:cxn>
                <a:cxn ang="0">
                  <a:pos x="47" y="43"/>
                </a:cxn>
                <a:cxn ang="0">
                  <a:pos x="47" y="132"/>
                </a:cxn>
                <a:cxn ang="0">
                  <a:pos x="42" y="132"/>
                </a:cxn>
                <a:cxn ang="0">
                  <a:pos x="42" y="43"/>
                </a:cxn>
              </a:cxnLst>
              <a:rect l="0" t="0" r="r" b="b"/>
              <a:pathLst>
                <a:path w="89" h="132">
                  <a:moveTo>
                    <a:pt x="42" y="43"/>
                  </a:moveTo>
                  <a:lnTo>
                    <a:pt x="39" y="42"/>
                  </a:lnTo>
                  <a:lnTo>
                    <a:pt x="33" y="42"/>
                  </a:lnTo>
                  <a:lnTo>
                    <a:pt x="25" y="39"/>
                  </a:lnTo>
                  <a:lnTo>
                    <a:pt x="16" y="35"/>
                  </a:lnTo>
                  <a:lnTo>
                    <a:pt x="8" y="27"/>
                  </a:lnTo>
                  <a:lnTo>
                    <a:pt x="2" y="16"/>
                  </a:lnTo>
                  <a:lnTo>
                    <a:pt x="0" y="0"/>
                  </a:lnTo>
                  <a:lnTo>
                    <a:pt x="2" y="0"/>
                  </a:lnTo>
                  <a:lnTo>
                    <a:pt x="6" y="0"/>
                  </a:lnTo>
                  <a:lnTo>
                    <a:pt x="12" y="1"/>
                  </a:lnTo>
                  <a:lnTo>
                    <a:pt x="21" y="3"/>
                  </a:lnTo>
                  <a:lnTo>
                    <a:pt x="29" y="8"/>
                  </a:lnTo>
                  <a:lnTo>
                    <a:pt x="37" y="15"/>
                  </a:lnTo>
                  <a:lnTo>
                    <a:pt x="42" y="26"/>
                  </a:lnTo>
                  <a:lnTo>
                    <a:pt x="45" y="39"/>
                  </a:lnTo>
                  <a:lnTo>
                    <a:pt x="45" y="38"/>
                  </a:lnTo>
                  <a:lnTo>
                    <a:pt x="45" y="34"/>
                  </a:lnTo>
                  <a:lnTo>
                    <a:pt x="46" y="27"/>
                  </a:lnTo>
                  <a:lnTo>
                    <a:pt x="49" y="20"/>
                  </a:lnTo>
                  <a:lnTo>
                    <a:pt x="54" y="14"/>
                  </a:lnTo>
                  <a:lnTo>
                    <a:pt x="62" y="7"/>
                  </a:lnTo>
                  <a:lnTo>
                    <a:pt x="73" y="3"/>
                  </a:lnTo>
                  <a:lnTo>
                    <a:pt x="89" y="0"/>
                  </a:lnTo>
                  <a:lnTo>
                    <a:pt x="89" y="3"/>
                  </a:lnTo>
                  <a:lnTo>
                    <a:pt x="88" y="10"/>
                  </a:lnTo>
                  <a:lnTo>
                    <a:pt x="87" y="18"/>
                  </a:lnTo>
                  <a:lnTo>
                    <a:pt x="81" y="26"/>
                  </a:lnTo>
                  <a:lnTo>
                    <a:pt x="74" y="34"/>
                  </a:lnTo>
                  <a:lnTo>
                    <a:pt x="64" y="41"/>
                  </a:lnTo>
                  <a:lnTo>
                    <a:pt x="47" y="43"/>
                  </a:lnTo>
                  <a:lnTo>
                    <a:pt x="47" y="132"/>
                  </a:lnTo>
                  <a:lnTo>
                    <a:pt x="42" y="132"/>
                  </a:lnTo>
                  <a:lnTo>
                    <a:pt x="42" y="43"/>
                  </a:lnTo>
                  <a:close/>
                </a:path>
              </a:pathLst>
            </a:custGeom>
            <a:solidFill>
              <a:srgbClr val="D7D7D7"/>
            </a:solidFill>
            <a:ln w="0">
              <a:solidFill>
                <a:srgbClr val="D7D7D7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37" name="Freeform 13"/>
            <p:cNvSpPr>
              <a:spLocks/>
            </p:cNvSpPr>
            <p:nvPr/>
          </p:nvSpPr>
          <p:spPr bwMode="gray">
            <a:xfrm>
              <a:off x="2430" y="403"/>
              <a:ext cx="88" cy="186"/>
            </a:xfrm>
            <a:custGeom>
              <a:avLst/>
              <a:gdLst/>
              <a:ahLst/>
              <a:cxnLst>
                <a:cxn ang="0">
                  <a:pos x="43" y="43"/>
                </a:cxn>
                <a:cxn ang="0">
                  <a:pos x="41" y="43"/>
                </a:cxn>
                <a:cxn ang="0">
                  <a:pos x="35" y="43"/>
                </a:cxn>
                <a:cxn ang="0">
                  <a:pos x="27" y="41"/>
                </a:cxn>
                <a:cxn ang="0">
                  <a:pos x="18" y="35"/>
                </a:cxn>
                <a:cxn ang="0">
                  <a:pos x="8" y="28"/>
                </a:cxn>
                <a:cxn ang="0">
                  <a:pos x="3" y="16"/>
                </a:cxn>
                <a:cxn ang="0">
                  <a:pos x="0" y="0"/>
                </a:cxn>
                <a:cxn ang="0">
                  <a:pos x="3" y="0"/>
                </a:cxn>
                <a:cxn ang="0">
                  <a:pos x="8" y="0"/>
                </a:cxn>
                <a:cxn ang="0">
                  <a:pos x="17" y="1"/>
                </a:cxn>
                <a:cxn ang="0">
                  <a:pos x="26" y="6"/>
                </a:cxn>
                <a:cxn ang="0">
                  <a:pos x="35" y="12"/>
                </a:cxn>
                <a:cxn ang="0">
                  <a:pos x="42" y="24"/>
                </a:cxn>
                <a:cxn ang="0">
                  <a:pos x="48" y="41"/>
                </a:cxn>
                <a:cxn ang="0">
                  <a:pos x="48" y="90"/>
                </a:cxn>
                <a:cxn ang="0">
                  <a:pos x="48" y="88"/>
                </a:cxn>
                <a:cxn ang="0">
                  <a:pos x="48" y="82"/>
                </a:cxn>
                <a:cxn ang="0">
                  <a:pos x="50" y="74"/>
                </a:cxn>
                <a:cxn ang="0">
                  <a:pos x="54" y="66"/>
                </a:cxn>
                <a:cxn ang="0">
                  <a:pos x="61" y="58"/>
                </a:cxn>
                <a:cxn ang="0">
                  <a:pos x="72" y="53"/>
                </a:cxn>
                <a:cxn ang="0">
                  <a:pos x="87" y="50"/>
                </a:cxn>
                <a:cxn ang="0">
                  <a:pos x="88" y="51"/>
                </a:cxn>
                <a:cxn ang="0">
                  <a:pos x="88" y="57"/>
                </a:cxn>
                <a:cxn ang="0">
                  <a:pos x="87" y="64"/>
                </a:cxn>
                <a:cxn ang="0">
                  <a:pos x="84" y="72"/>
                </a:cxn>
                <a:cxn ang="0">
                  <a:pos x="80" y="80"/>
                </a:cxn>
                <a:cxn ang="0">
                  <a:pos x="73" y="86"/>
                </a:cxn>
                <a:cxn ang="0">
                  <a:pos x="62" y="92"/>
                </a:cxn>
                <a:cxn ang="0">
                  <a:pos x="48" y="93"/>
                </a:cxn>
                <a:cxn ang="0">
                  <a:pos x="48" y="186"/>
                </a:cxn>
                <a:cxn ang="0">
                  <a:pos x="43" y="186"/>
                </a:cxn>
                <a:cxn ang="0">
                  <a:pos x="43" y="143"/>
                </a:cxn>
                <a:cxn ang="0">
                  <a:pos x="42" y="143"/>
                </a:cxn>
                <a:cxn ang="0">
                  <a:pos x="37" y="142"/>
                </a:cxn>
                <a:cxn ang="0">
                  <a:pos x="29" y="140"/>
                </a:cxn>
                <a:cxn ang="0">
                  <a:pos x="22" y="136"/>
                </a:cxn>
                <a:cxn ang="0">
                  <a:pos x="14" y="130"/>
                </a:cxn>
                <a:cxn ang="0">
                  <a:pos x="8" y="120"/>
                </a:cxn>
                <a:cxn ang="0">
                  <a:pos x="7" y="105"/>
                </a:cxn>
                <a:cxn ang="0">
                  <a:pos x="8" y="105"/>
                </a:cxn>
                <a:cxn ang="0">
                  <a:pos x="12" y="107"/>
                </a:cxn>
                <a:cxn ang="0">
                  <a:pos x="19" y="108"/>
                </a:cxn>
                <a:cxn ang="0">
                  <a:pos x="26" y="111"/>
                </a:cxn>
                <a:cxn ang="0">
                  <a:pos x="34" y="117"/>
                </a:cxn>
                <a:cxn ang="0">
                  <a:pos x="39" y="127"/>
                </a:cxn>
                <a:cxn ang="0">
                  <a:pos x="43" y="140"/>
                </a:cxn>
                <a:cxn ang="0">
                  <a:pos x="43" y="43"/>
                </a:cxn>
              </a:cxnLst>
              <a:rect l="0" t="0" r="r" b="b"/>
              <a:pathLst>
                <a:path w="88" h="186">
                  <a:moveTo>
                    <a:pt x="43" y="43"/>
                  </a:moveTo>
                  <a:lnTo>
                    <a:pt x="41" y="43"/>
                  </a:lnTo>
                  <a:lnTo>
                    <a:pt x="35" y="43"/>
                  </a:lnTo>
                  <a:lnTo>
                    <a:pt x="27" y="41"/>
                  </a:lnTo>
                  <a:lnTo>
                    <a:pt x="18" y="35"/>
                  </a:lnTo>
                  <a:lnTo>
                    <a:pt x="8" y="28"/>
                  </a:lnTo>
                  <a:lnTo>
                    <a:pt x="3" y="16"/>
                  </a:lnTo>
                  <a:lnTo>
                    <a:pt x="0" y="0"/>
                  </a:lnTo>
                  <a:lnTo>
                    <a:pt x="3" y="0"/>
                  </a:lnTo>
                  <a:lnTo>
                    <a:pt x="8" y="0"/>
                  </a:lnTo>
                  <a:lnTo>
                    <a:pt x="17" y="1"/>
                  </a:lnTo>
                  <a:lnTo>
                    <a:pt x="26" y="6"/>
                  </a:lnTo>
                  <a:lnTo>
                    <a:pt x="35" y="12"/>
                  </a:lnTo>
                  <a:lnTo>
                    <a:pt x="42" y="24"/>
                  </a:lnTo>
                  <a:lnTo>
                    <a:pt x="48" y="41"/>
                  </a:lnTo>
                  <a:lnTo>
                    <a:pt x="48" y="90"/>
                  </a:lnTo>
                  <a:lnTo>
                    <a:pt x="48" y="88"/>
                  </a:lnTo>
                  <a:lnTo>
                    <a:pt x="48" y="82"/>
                  </a:lnTo>
                  <a:lnTo>
                    <a:pt x="50" y="74"/>
                  </a:lnTo>
                  <a:lnTo>
                    <a:pt x="54" y="66"/>
                  </a:lnTo>
                  <a:lnTo>
                    <a:pt x="61" y="58"/>
                  </a:lnTo>
                  <a:lnTo>
                    <a:pt x="72" y="53"/>
                  </a:lnTo>
                  <a:lnTo>
                    <a:pt x="87" y="50"/>
                  </a:lnTo>
                  <a:lnTo>
                    <a:pt x="88" y="51"/>
                  </a:lnTo>
                  <a:lnTo>
                    <a:pt x="88" y="57"/>
                  </a:lnTo>
                  <a:lnTo>
                    <a:pt x="87" y="64"/>
                  </a:lnTo>
                  <a:lnTo>
                    <a:pt x="84" y="72"/>
                  </a:lnTo>
                  <a:lnTo>
                    <a:pt x="80" y="80"/>
                  </a:lnTo>
                  <a:lnTo>
                    <a:pt x="73" y="86"/>
                  </a:lnTo>
                  <a:lnTo>
                    <a:pt x="62" y="92"/>
                  </a:lnTo>
                  <a:lnTo>
                    <a:pt x="48" y="93"/>
                  </a:lnTo>
                  <a:lnTo>
                    <a:pt x="48" y="186"/>
                  </a:lnTo>
                  <a:lnTo>
                    <a:pt x="43" y="186"/>
                  </a:lnTo>
                  <a:lnTo>
                    <a:pt x="43" y="143"/>
                  </a:lnTo>
                  <a:lnTo>
                    <a:pt x="42" y="143"/>
                  </a:lnTo>
                  <a:lnTo>
                    <a:pt x="37" y="142"/>
                  </a:lnTo>
                  <a:lnTo>
                    <a:pt x="29" y="140"/>
                  </a:lnTo>
                  <a:lnTo>
                    <a:pt x="22" y="136"/>
                  </a:lnTo>
                  <a:lnTo>
                    <a:pt x="14" y="130"/>
                  </a:lnTo>
                  <a:lnTo>
                    <a:pt x="8" y="120"/>
                  </a:lnTo>
                  <a:lnTo>
                    <a:pt x="7" y="105"/>
                  </a:lnTo>
                  <a:lnTo>
                    <a:pt x="8" y="105"/>
                  </a:lnTo>
                  <a:lnTo>
                    <a:pt x="12" y="107"/>
                  </a:lnTo>
                  <a:lnTo>
                    <a:pt x="19" y="108"/>
                  </a:lnTo>
                  <a:lnTo>
                    <a:pt x="26" y="111"/>
                  </a:lnTo>
                  <a:lnTo>
                    <a:pt x="34" y="117"/>
                  </a:lnTo>
                  <a:lnTo>
                    <a:pt x="39" y="127"/>
                  </a:lnTo>
                  <a:lnTo>
                    <a:pt x="43" y="140"/>
                  </a:lnTo>
                  <a:lnTo>
                    <a:pt x="43" y="43"/>
                  </a:lnTo>
                  <a:close/>
                </a:path>
              </a:pathLst>
            </a:custGeom>
            <a:solidFill>
              <a:srgbClr val="D7D7D7"/>
            </a:solidFill>
            <a:ln w="0">
              <a:solidFill>
                <a:srgbClr val="D7D7D7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38" name="Freeform 14"/>
            <p:cNvSpPr>
              <a:spLocks/>
            </p:cNvSpPr>
            <p:nvPr/>
          </p:nvSpPr>
          <p:spPr bwMode="gray">
            <a:xfrm>
              <a:off x="1914" y="233"/>
              <a:ext cx="166" cy="356"/>
            </a:xfrm>
            <a:custGeom>
              <a:avLst/>
              <a:gdLst/>
              <a:ahLst/>
              <a:cxnLst>
                <a:cxn ang="0">
                  <a:pos x="85" y="84"/>
                </a:cxn>
                <a:cxn ang="0">
                  <a:pos x="101" y="81"/>
                </a:cxn>
                <a:cxn ang="0">
                  <a:pos x="124" y="73"/>
                </a:cxn>
                <a:cxn ang="0">
                  <a:pos x="148" y="56"/>
                </a:cxn>
                <a:cxn ang="0">
                  <a:pos x="163" y="23"/>
                </a:cxn>
                <a:cxn ang="0">
                  <a:pos x="163" y="0"/>
                </a:cxn>
                <a:cxn ang="0">
                  <a:pos x="148" y="0"/>
                </a:cxn>
                <a:cxn ang="0">
                  <a:pos x="125" y="6"/>
                </a:cxn>
                <a:cxn ang="0">
                  <a:pos x="101" y="22"/>
                </a:cxn>
                <a:cxn ang="0">
                  <a:pos x="82" y="54"/>
                </a:cxn>
                <a:cxn ang="0">
                  <a:pos x="77" y="173"/>
                </a:cxn>
                <a:cxn ang="0">
                  <a:pos x="77" y="165"/>
                </a:cxn>
                <a:cxn ang="0">
                  <a:pos x="71" y="146"/>
                </a:cxn>
                <a:cxn ang="0">
                  <a:pos x="60" y="123"/>
                </a:cxn>
                <a:cxn ang="0">
                  <a:pos x="38" y="104"/>
                </a:cxn>
                <a:cxn ang="0">
                  <a:pos x="0" y="96"/>
                </a:cxn>
                <a:cxn ang="0">
                  <a:pos x="0" y="103"/>
                </a:cxn>
                <a:cxn ang="0">
                  <a:pos x="0" y="120"/>
                </a:cxn>
                <a:cxn ang="0">
                  <a:pos x="8" y="143"/>
                </a:cxn>
                <a:cxn ang="0">
                  <a:pos x="24" y="163"/>
                </a:cxn>
                <a:cxn ang="0">
                  <a:pos x="55" y="177"/>
                </a:cxn>
                <a:cxn ang="0">
                  <a:pos x="77" y="356"/>
                </a:cxn>
                <a:cxn ang="0">
                  <a:pos x="82" y="274"/>
                </a:cxn>
                <a:cxn ang="0">
                  <a:pos x="91" y="273"/>
                </a:cxn>
                <a:cxn ang="0">
                  <a:pos x="112" y="267"/>
                </a:cxn>
                <a:cxn ang="0">
                  <a:pos x="135" y="252"/>
                </a:cxn>
                <a:cxn ang="0">
                  <a:pos x="151" y="224"/>
                </a:cxn>
                <a:cxn ang="0">
                  <a:pos x="152" y="203"/>
                </a:cxn>
                <a:cxn ang="0">
                  <a:pos x="137" y="204"/>
                </a:cxn>
                <a:cxn ang="0">
                  <a:pos x="117" y="211"/>
                </a:cxn>
                <a:cxn ang="0">
                  <a:pos x="97" y="231"/>
                </a:cxn>
                <a:cxn ang="0">
                  <a:pos x="82" y="267"/>
                </a:cxn>
              </a:cxnLst>
              <a:rect l="0" t="0" r="r" b="b"/>
              <a:pathLst>
                <a:path w="166" h="356">
                  <a:moveTo>
                    <a:pt x="82" y="84"/>
                  </a:moveTo>
                  <a:lnTo>
                    <a:pt x="85" y="84"/>
                  </a:lnTo>
                  <a:lnTo>
                    <a:pt x="91" y="84"/>
                  </a:lnTo>
                  <a:lnTo>
                    <a:pt x="101" y="81"/>
                  </a:lnTo>
                  <a:lnTo>
                    <a:pt x="112" y="78"/>
                  </a:lnTo>
                  <a:lnTo>
                    <a:pt x="124" y="73"/>
                  </a:lnTo>
                  <a:lnTo>
                    <a:pt x="136" y="66"/>
                  </a:lnTo>
                  <a:lnTo>
                    <a:pt x="148" y="56"/>
                  </a:lnTo>
                  <a:lnTo>
                    <a:pt x="156" y="42"/>
                  </a:lnTo>
                  <a:lnTo>
                    <a:pt x="163" y="23"/>
                  </a:lnTo>
                  <a:lnTo>
                    <a:pt x="166" y="2"/>
                  </a:lnTo>
                  <a:lnTo>
                    <a:pt x="163" y="0"/>
                  </a:lnTo>
                  <a:lnTo>
                    <a:pt x="158" y="0"/>
                  </a:lnTo>
                  <a:lnTo>
                    <a:pt x="148" y="0"/>
                  </a:lnTo>
                  <a:lnTo>
                    <a:pt x="137" y="3"/>
                  </a:lnTo>
                  <a:lnTo>
                    <a:pt x="125" y="6"/>
                  </a:lnTo>
                  <a:lnTo>
                    <a:pt x="113" y="12"/>
                  </a:lnTo>
                  <a:lnTo>
                    <a:pt x="101" y="22"/>
                  </a:lnTo>
                  <a:lnTo>
                    <a:pt x="90" y="35"/>
                  </a:lnTo>
                  <a:lnTo>
                    <a:pt x="82" y="54"/>
                  </a:lnTo>
                  <a:lnTo>
                    <a:pt x="77" y="78"/>
                  </a:lnTo>
                  <a:lnTo>
                    <a:pt x="77" y="173"/>
                  </a:lnTo>
                  <a:lnTo>
                    <a:pt x="77" y="170"/>
                  </a:lnTo>
                  <a:lnTo>
                    <a:pt x="77" y="165"/>
                  </a:lnTo>
                  <a:lnTo>
                    <a:pt x="74" y="157"/>
                  </a:lnTo>
                  <a:lnTo>
                    <a:pt x="71" y="146"/>
                  </a:lnTo>
                  <a:lnTo>
                    <a:pt x="67" y="134"/>
                  </a:lnTo>
                  <a:lnTo>
                    <a:pt x="60" y="123"/>
                  </a:lnTo>
                  <a:lnTo>
                    <a:pt x="50" y="112"/>
                  </a:lnTo>
                  <a:lnTo>
                    <a:pt x="38" y="104"/>
                  </a:lnTo>
                  <a:lnTo>
                    <a:pt x="20" y="97"/>
                  </a:lnTo>
                  <a:lnTo>
                    <a:pt x="0" y="96"/>
                  </a:lnTo>
                  <a:lnTo>
                    <a:pt x="0" y="97"/>
                  </a:lnTo>
                  <a:lnTo>
                    <a:pt x="0" y="103"/>
                  </a:lnTo>
                  <a:lnTo>
                    <a:pt x="0" y="111"/>
                  </a:lnTo>
                  <a:lnTo>
                    <a:pt x="0" y="120"/>
                  </a:lnTo>
                  <a:lnTo>
                    <a:pt x="2" y="131"/>
                  </a:lnTo>
                  <a:lnTo>
                    <a:pt x="8" y="143"/>
                  </a:lnTo>
                  <a:lnTo>
                    <a:pt x="15" y="154"/>
                  </a:lnTo>
                  <a:lnTo>
                    <a:pt x="24" y="163"/>
                  </a:lnTo>
                  <a:lnTo>
                    <a:pt x="38" y="171"/>
                  </a:lnTo>
                  <a:lnTo>
                    <a:pt x="55" y="177"/>
                  </a:lnTo>
                  <a:lnTo>
                    <a:pt x="77" y="178"/>
                  </a:lnTo>
                  <a:lnTo>
                    <a:pt x="77" y="356"/>
                  </a:lnTo>
                  <a:lnTo>
                    <a:pt x="82" y="356"/>
                  </a:lnTo>
                  <a:lnTo>
                    <a:pt x="82" y="274"/>
                  </a:lnTo>
                  <a:lnTo>
                    <a:pt x="85" y="273"/>
                  </a:lnTo>
                  <a:lnTo>
                    <a:pt x="91" y="273"/>
                  </a:lnTo>
                  <a:lnTo>
                    <a:pt x="101" y="271"/>
                  </a:lnTo>
                  <a:lnTo>
                    <a:pt x="112" y="267"/>
                  </a:lnTo>
                  <a:lnTo>
                    <a:pt x="124" y="262"/>
                  </a:lnTo>
                  <a:lnTo>
                    <a:pt x="135" y="252"/>
                  </a:lnTo>
                  <a:lnTo>
                    <a:pt x="144" y="240"/>
                  </a:lnTo>
                  <a:lnTo>
                    <a:pt x="151" y="224"/>
                  </a:lnTo>
                  <a:lnTo>
                    <a:pt x="154" y="203"/>
                  </a:lnTo>
                  <a:lnTo>
                    <a:pt x="152" y="203"/>
                  </a:lnTo>
                  <a:lnTo>
                    <a:pt x="145" y="203"/>
                  </a:lnTo>
                  <a:lnTo>
                    <a:pt x="137" y="204"/>
                  </a:lnTo>
                  <a:lnTo>
                    <a:pt x="128" y="207"/>
                  </a:lnTo>
                  <a:lnTo>
                    <a:pt x="117" y="211"/>
                  </a:lnTo>
                  <a:lnTo>
                    <a:pt x="106" y="219"/>
                  </a:lnTo>
                  <a:lnTo>
                    <a:pt x="97" y="231"/>
                  </a:lnTo>
                  <a:lnTo>
                    <a:pt x="89" y="247"/>
                  </a:lnTo>
                  <a:lnTo>
                    <a:pt x="82" y="267"/>
                  </a:lnTo>
                  <a:lnTo>
                    <a:pt x="82" y="84"/>
                  </a:lnTo>
                  <a:close/>
                </a:path>
              </a:pathLst>
            </a:custGeom>
            <a:solidFill>
              <a:srgbClr val="D7D7D7"/>
            </a:solidFill>
            <a:ln w="0">
              <a:solidFill>
                <a:srgbClr val="D7D7D7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39" name="Freeform 15"/>
            <p:cNvSpPr>
              <a:spLocks/>
            </p:cNvSpPr>
            <p:nvPr/>
          </p:nvSpPr>
          <p:spPr bwMode="gray">
            <a:xfrm>
              <a:off x="2514" y="379"/>
              <a:ext cx="92" cy="210"/>
            </a:xfrm>
            <a:custGeom>
              <a:avLst/>
              <a:gdLst/>
              <a:ahLst/>
              <a:cxnLst>
                <a:cxn ang="0">
                  <a:pos x="43" y="162"/>
                </a:cxn>
                <a:cxn ang="0">
                  <a:pos x="36" y="160"/>
                </a:cxn>
                <a:cxn ang="0">
                  <a:pos x="23" y="155"/>
                </a:cxn>
                <a:cxn ang="0">
                  <a:pos x="12" y="141"/>
                </a:cxn>
                <a:cxn ang="0">
                  <a:pos x="12" y="129"/>
                </a:cxn>
                <a:cxn ang="0">
                  <a:pos x="23" y="132"/>
                </a:cxn>
                <a:cxn ang="0">
                  <a:pos x="38" y="145"/>
                </a:cxn>
                <a:cxn ang="0">
                  <a:pos x="43" y="108"/>
                </a:cxn>
                <a:cxn ang="0">
                  <a:pos x="35" y="106"/>
                </a:cxn>
                <a:cxn ang="0">
                  <a:pos x="20" y="101"/>
                </a:cxn>
                <a:cxn ang="0">
                  <a:pos x="7" y="83"/>
                </a:cxn>
                <a:cxn ang="0">
                  <a:pos x="7" y="70"/>
                </a:cxn>
                <a:cxn ang="0">
                  <a:pos x="17" y="71"/>
                </a:cxn>
                <a:cxn ang="0">
                  <a:pos x="31" y="81"/>
                </a:cxn>
                <a:cxn ang="0">
                  <a:pos x="43" y="105"/>
                </a:cxn>
                <a:cxn ang="0">
                  <a:pos x="40" y="43"/>
                </a:cxn>
                <a:cxn ang="0">
                  <a:pos x="26" y="39"/>
                </a:cxn>
                <a:cxn ang="0">
                  <a:pos x="8" y="27"/>
                </a:cxn>
                <a:cxn ang="0">
                  <a:pos x="0" y="0"/>
                </a:cxn>
                <a:cxn ang="0">
                  <a:pos x="7" y="0"/>
                </a:cxn>
                <a:cxn ang="0">
                  <a:pos x="23" y="5"/>
                </a:cxn>
                <a:cxn ang="0">
                  <a:pos x="39" y="23"/>
                </a:cxn>
                <a:cxn ang="0">
                  <a:pos x="46" y="38"/>
                </a:cxn>
                <a:cxn ang="0">
                  <a:pos x="51" y="24"/>
                </a:cxn>
                <a:cxn ang="0">
                  <a:pos x="66" y="8"/>
                </a:cxn>
                <a:cxn ang="0">
                  <a:pos x="92" y="0"/>
                </a:cxn>
                <a:cxn ang="0">
                  <a:pos x="90" y="8"/>
                </a:cxn>
                <a:cxn ang="0">
                  <a:pos x="82" y="25"/>
                </a:cxn>
                <a:cxn ang="0">
                  <a:pos x="63" y="40"/>
                </a:cxn>
                <a:cxn ang="0">
                  <a:pos x="49" y="124"/>
                </a:cxn>
                <a:cxn ang="0">
                  <a:pos x="50" y="116"/>
                </a:cxn>
                <a:cxn ang="0">
                  <a:pos x="59" y="100"/>
                </a:cxn>
                <a:cxn ang="0">
                  <a:pos x="81" y="92"/>
                </a:cxn>
                <a:cxn ang="0">
                  <a:pos x="80" y="98"/>
                </a:cxn>
                <a:cxn ang="0">
                  <a:pos x="73" y="114"/>
                </a:cxn>
                <a:cxn ang="0">
                  <a:pos x="59" y="127"/>
                </a:cxn>
                <a:cxn ang="0">
                  <a:pos x="49" y="210"/>
                </a:cxn>
              </a:cxnLst>
              <a:rect l="0" t="0" r="r" b="b"/>
              <a:pathLst>
                <a:path w="92" h="210">
                  <a:moveTo>
                    <a:pt x="43" y="210"/>
                  </a:moveTo>
                  <a:lnTo>
                    <a:pt x="43" y="162"/>
                  </a:lnTo>
                  <a:lnTo>
                    <a:pt x="40" y="162"/>
                  </a:lnTo>
                  <a:lnTo>
                    <a:pt x="36" y="160"/>
                  </a:lnTo>
                  <a:lnTo>
                    <a:pt x="30" y="159"/>
                  </a:lnTo>
                  <a:lnTo>
                    <a:pt x="23" y="155"/>
                  </a:lnTo>
                  <a:lnTo>
                    <a:pt x="16" y="150"/>
                  </a:lnTo>
                  <a:lnTo>
                    <a:pt x="12" y="141"/>
                  </a:lnTo>
                  <a:lnTo>
                    <a:pt x="11" y="129"/>
                  </a:lnTo>
                  <a:lnTo>
                    <a:pt x="12" y="129"/>
                  </a:lnTo>
                  <a:lnTo>
                    <a:pt x="16" y="129"/>
                  </a:lnTo>
                  <a:lnTo>
                    <a:pt x="23" y="132"/>
                  </a:lnTo>
                  <a:lnTo>
                    <a:pt x="31" y="137"/>
                  </a:lnTo>
                  <a:lnTo>
                    <a:pt x="38" y="145"/>
                  </a:lnTo>
                  <a:lnTo>
                    <a:pt x="43" y="159"/>
                  </a:lnTo>
                  <a:lnTo>
                    <a:pt x="43" y="108"/>
                  </a:lnTo>
                  <a:lnTo>
                    <a:pt x="40" y="108"/>
                  </a:lnTo>
                  <a:lnTo>
                    <a:pt x="35" y="106"/>
                  </a:lnTo>
                  <a:lnTo>
                    <a:pt x="28" y="105"/>
                  </a:lnTo>
                  <a:lnTo>
                    <a:pt x="20" y="101"/>
                  </a:lnTo>
                  <a:lnTo>
                    <a:pt x="12" y="94"/>
                  </a:lnTo>
                  <a:lnTo>
                    <a:pt x="7" y="83"/>
                  </a:lnTo>
                  <a:lnTo>
                    <a:pt x="5" y="70"/>
                  </a:lnTo>
                  <a:lnTo>
                    <a:pt x="7" y="70"/>
                  </a:lnTo>
                  <a:lnTo>
                    <a:pt x="11" y="70"/>
                  </a:lnTo>
                  <a:lnTo>
                    <a:pt x="17" y="71"/>
                  </a:lnTo>
                  <a:lnTo>
                    <a:pt x="24" y="74"/>
                  </a:lnTo>
                  <a:lnTo>
                    <a:pt x="31" y="81"/>
                  </a:lnTo>
                  <a:lnTo>
                    <a:pt x="38" y="90"/>
                  </a:lnTo>
                  <a:lnTo>
                    <a:pt x="43" y="105"/>
                  </a:lnTo>
                  <a:lnTo>
                    <a:pt x="43" y="43"/>
                  </a:lnTo>
                  <a:lnTo>
                    <a:pt x="40" y="43"/>
                  </a:lnTo>
                  <a:lnTo>
                    <a:pt x="34" y="42"/>
                  </a:lnTo>
                  <a:lnTo>
                    <a:pt x="26" y="39"/>
                  </a:lnTo>
                  <a:lnTo>
                    <a:pt x="16" y="35"/>
                  </a:lnTo>
                  <a:lnTo>
                    <a:pt x="8" y="27"/>
                  </a:lnTo>
                  <a:lnTo>
                    <a:pt x="1" y="16"/>
                  </a:lnTo>
                  <a:lnTo>
                    <a:pt x="0" y="0"/>
                  </a:lnTo>
                  <a:lnTo>
                    <a:pt x="1" y="0"/>
                  </a:lnTo>
                  <a:lnTo>
                    <a:pt x="7" y="0"/>
                  </a:lnTo>
                  <a:lnTo>
                    <a:pt x="13" y="1"/>
                  </a:lnTo>
                  <a:lnTo>
                    <a:pt x="23" y="5"/>
                  </a:lnTo>
                  <a:lnTo>
                    <a:pt x="31" y="12"/>
                  </a:lnTo>
                  <a:lnTo>
                    <a:pt x="39" y="23"/>
                  </a:lnTo>
                  <a:lnTo>
                    <a:pt x="46" y="40"/>
                  </a:lnTo>
                  <a:lnTo>
                    <a:pt x="46" y="38"/>
                  </a:lnTo>
                  <a:lnTo>
                    <a:pt x="49" y="32"/>
                  </a:lnTo>
                  <a:lnTo>
                    <a:pt x="51" y="24"/>
                  </a:lnTo>
                  <a:lnTo>
                    <a:pt x="58" y="15"/>
                  </a:lnTo>
                  <a:lnTo>
                    <a:pt x="66" y="8"/>
                  </a:lnTo>
                  <a:lnTo>
                    <a:pt x="77" y="1"/>
                  </a:lnTo>
                  <a:lnTo>
                    <a:pt x="92" y="0"/>
                  </a:lnTo>
                  <a:lnTo>
                    <a:pt x="92" y="1"/>
                  </a:lnTo>
                  <a:lnTo>
                    <a:pt x="90" y="8"/>
                  </a:lnTo>
                  <a:lnTo>
                    <a:pt x="88" y="16"/>
                  </a:lnTo>
                  <a:lnTo>
                    <a:pt x="82" y="25"/>
                  </a:lnTo>
                  <a:lnTo>
                    <a:pt x="74" y="34"/>
                  </a:lnTo>
                  <a:lnTo>
                    <a:pt x="63" y="40"/>
                  </a:lnTo>
                  <a:lnTo>
                    <a:pt x="49" y="43"/>
                  </a:lnTo>
                  <a:lnTo>
                    <a:pt x="49" y="124"/>
                  </a:lnTo>
                  <a:lnTo>
                    <a:pt x="49" y="121"/>
                  </a:lnTo>
                  <a:lnTo>
                    <a:pt x="50" y="116"/>
                  </a:lnTo>
                  <a:lnTo>
                    <a:pt x="53" y="108"/>
                  </a:lnTo>
                  <a:lnTo>
                    <a:pt x="59" y="100"/>
                  </a:lnTo>
                  <a:lnTo>
                    <a:pt x="67" y="94"/>
                  </a:lnTo>
                  <a:lnTo>
                    <a:pt x="81" y="92"/>
                  </a:lnTo>
                  <a:lnTo>
                    <a:pt x="81" y="93"/>
                  </a:lnTo>
                  <a:lnTo>
                    <a:pt x="80" y="98"/>
                  </a:lnTo>
                  <a:lnTo>
                    <a:pt x="77" y="106"/>
                  </a:lnTo>
                  <a:lnTo>
                    <a:pt x="73" y="114"/>
                  </a:lnTo>
                  <a:lnTo>
                    <a:pt x="67" y="121"/>
                  </a:lnTo>
                  <a:lnTo>
                    <a:pt x="59" y="127"/>
                  </a:lnTo>
                  <a:lnTo>
                    <a:pt x="49" y="129"/>
                  </a:lnTo>
                  <a:lnTo>
                    <a:pt x="49" y="210"/>
                  </a:lnTo>
                  <a:lnTo>
                    <a:pt x="43" y="210"/>
                  </a:lnTo>
                  <a:close/>
                </a:path>
              </a:pathLst>
            </a:custGeom>
            <a:solidFill>
              <a:srgbClr val="D7D7D7"/>
            </a:solidFill>
            <a:ln w="0">
              <a:solidFill>
                <a:srgbClr val="D7D7D7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40" name="Freeform 16"/>
            <p:cNvSpPr>
              <a:spLocks/>
            </p:cNvSpPr>
            <p:nvPr/>
          </p:nvSpPr>
          <p:spPr bwMode="gray">
            <a:xfrm>
              <a:off x="1566" y="297"/>
              <a:ext cx="128" cy="292"/>
            </a:xfrm>
            <a:custGeom>
              <a:avLst/>
              <a:gdLst/>
              <a:ahLst/>
              <a:cxnLst>
                <a:cxn ang="0">
                  <a:pos x="61" y="225"/>
                </a:cxn>
                <a:cxn ang="0">
                  <a:pos x="54" y="225"/>
                </a:cxn>
                <a:cxn ang="0">
                  <a:pos x="38" y="219"/>
                </a:cxn>
                <a:cxn ang="0">
                  <a:pos x="23" y="206"/>
                </a:cxn>
                <a:cxn ang="0">
                  <a:pos x="15" y="180"/>
                </a:cxn>
                <a:cxn ang="0">
                  <a:pos x="23" y="180"/>
                </a:cxn>
                <a:cxn ang="0">
                  <a:pos x="38" y="186"/>
                </a:cxn>
                <a:cxn ang="0">
                  <a:pos x="54" y="205"/>
                </a:cxn>
                <a:cxn ang="0">
                  <a:pos x="61" y="151"/>
                </a:cxn>
                <a:cxn ang="0">
                  <a:pos x="52" y="149"/>
                </a:cxn>
                <a:cxn ang="0">
                  <a:pos x="34" y="144"/>
                </a:cxn>
                <a:cxn ang="0">
                  <a:pos x="16" y="128"/>
                </a:cxn>
                <a:cxn ang="0">
                  <a:pos x="8" y="98"/>
                </a:cxn>
                <a:cxn ang="0">
                  <a:pos x="15" y="97"/>
                </a:cxn>
                <a:cxn ang="0">
                  <a:pos x="29" y="101"/>
                </a:cxn>
                <a:cxn ang="0">
                  <a:pos x="47" y="116"/>
                </a:cxn>
                <a:cxn ang="0">
                  <a:pos x="61" y="147"/>
                </a:cxn>
                <a:cxn ang="0">
                  <a:pos x="58" y="60"/>
                </a:cxn>
                <a:cxn ang="0">
                  <a:pos x="44" y="58"/>
                </a:cxn>
                <a:cxn ang="0">
                  <a:pos x="25" y="50"/>
                </a:cxn>
                <a:cxn ang="0">
                  <a:pos x="8" y="32"/>
                </a:cxn>
                <a:cxn ang="0">
                  <a:pos x="0" y="0"/>
                </a:cxn>
                <a:cxn ang="0">
                  <a:pos x="8" y="0"/>
                </a:cxn>
                <a:cxn ang="0">
                  <a:pos x="27" y="5"/>
                </a:cxn>
                <a:cxn ang="0">
                  <a:pos x="48" y="21"/>
                </a:cxn>
                <a:cxn ang="0">
                  <a:pos x="65" y="56"/>
                </a:cxn>
                <a:cxn ang="0">
                  <a:pos x="66" y="48"/>
                </a:cxn>
                <a:cxn ang="0">
                  <a:pos x="77" y="28"/>
                </a:cxn>
                <a:cxn ang="0">
                  <a:pos x="96" y="9"/>
                </a:cxn>
                <a:cxn ang="0">
                  <a:pos x="128" y="0"/>
                </a:cxn>
                <a:cxn ang="0">
                  <a:pos x="127" y="9"/>
                </a:cxn>
                <a:cxn ang="0">
                  <a:pos x="119" y="31"/>
                </a:cxn>
                <a:cxn ang="0">
                  <a:pos x="101" y="51"/>
                </a:cxn>
                <a:cxn ang="0">
                  <a:pos x="67" y="60"/>
                </a:cxn>
                <a:cxn ang="0">
                  <a:pos x="69" y="170"/>
                </a:cxn>
                <a:cxn ang="0">
                  <a:pos x="73" y="155"/>
                </a:cxn>
                <a:cxn ang="0">
                  <a:pos x="86" y="136"/>
                </a:cxn>
                <a:cxn ang="0">
                  <a:pos x="113" y="128"/>
                </a:cxn>
                <a:cxn ang="0">
                  <a:pos x="112" y="136"/>
                </a:cxn>
                <a:cxn ang="0">
                  <a:pos x="105" y="153"/>
                </a:cxn>
                <a:cxn ang="0">
                  <a:pos x="92" y="172"/>
                </a:cxn>
                <a:cxn ang="0">
                  <a:pos x="67" y="180"/>
                </a:cxn>
                <a:cxn ang="0">
                  <a:pos x="61" y="292"/>
                </a:cxn>
              </a:cxnLst>
              <a:rect l="0" t="0" r="r" b="b"/>
              <a:pathLst>
                <a:path w="128" h="292">
                  <a:moveTo>
                    <a:pt x="61" y="292"/>
                  </a:moveTo>
                  <a:lnTo>
                    <a:pt x="61" y="225"/>
                  </a:lnTo>
                  <a:lnTo>
                    <a:pt x="58" y="225"/>
                  </a:lnTo>
                  <a:lnTo>
                    <a:pt x="54" y="225"/>
                  </a:lnTo>
                  <a:lnTo>
                    <a:pt x="46" y="222"/>
                  </a:lnTo>
                  <a:lnTo>
                    <a:pt x="38" y="219"/>
                  </a:lnTo>
                  <a:lnTo>
                    <a:pt x="29" y="214"/>
                  </a:lnTo>
                  <a:lnTo>
                    <a:pt x="23" y="206"/>
                  </a:lnTo>
                  <a:lnTo>
                    <a:pt x="17" y="195"/>
                  </a:lnTo>
                  <a:lnTo>
                    <a:pt x="15" y="180"/>
                  </a:lnTo>
                  <a:lnTo>
                    <a:pt x="17" y="180"/>
                  </a:lnTo>
                  <a:lnTo>
                    <a:pt x="23" y="180"/>
                  </a:lnTo>
                  <a:lnTo>
                    <a:pt x="29" y="182"/>
                  </a:lnTo>
                  <a:lnTo>
                    <a:pt x="38" y="186"/>
                  </a:lnTo>
                  <a:lnTo>
                    <a:pt x="47" y="194"/>
                  </a:lnTo>
                  <a:lnTo>
                    <a:pt x="54" y="205"/>
                  </a:lnTo>
                  <a:lnTo>
                    <a:pt x="61" y="221"/>
                  </a:lnTo>
                  <a:lnTo>
                    <a:pt x="61" y="151"/>
                  </a:lnTo>
                  <a:lnTo>
                    <a:pt x="58" y="149"/>
                  </a:lnTo>
                  <a:lnTo>
                    <a:pt x="52" y="149"/>
                  </a:lnTo>
                  <a:lnTo>
                    <a:pt x="44" y="147"/>
                  </a:lnTo>
                  <a:lnTo>
                    <a:pt x="34" y="144"/>
                  </a:lnTo>
                  <a:lnTo>
                    <a:pt x="24" y="137"/>
                  </a:lnTo>
                  <a:lnTo>
                    <a:pt x="16" y="128"/>
                  </a:lnTo>
                  <a:lnTo>
                    <a:pt x="11" y="114"/>
                  </a:lnTo>
                  <a:lnTo>
                    <a:pt x="8" y="98"/>
                  </a:lnTo>
                  <a:lnTo>
                    <a:pt x="9" y="97"/>
                  </a:lnTo>
                  <a:lnTo>
                    <a:pt x="15" y="97"/>
                  </a:lnTo>
                  <a:lnTo>
                    <a:pt x="21" y="98"/>
                  </a:lnTo>
                  <a:lnTo>
                    <a:pt x="29" y="101"/>
                  </a:lnTo>
                  <a:lnTo>
                    <a:pt x="39" y="106"/>
                  </a:lnTo>
                  <a:lnTo>
                    <a:pt x="47" y="116"/>
                  </a:lnTo>
                  <a:lnTo>
                    <a:pt x="55" y="128"/>
                  </a:lnTo>
                  <a:lnTo>
                    <a:pt x="61" y="147"/>
                  </a:lnTo>
                  <a:lnTo>
                    <a:pt x="61" y="60"/>
                  </a:lnTo>
                  <a:lnTo>
                    <a:pt x="58" y="60"/>
                  </a:lnTo>
                  <a:lnTo>
                    <a:pt x="52" y="59"/>
                  </a:lnTo>
                  <a:lnTo>
                    <a:pt x="44" y="58"/>
                  </a:lnTo>
                  <a:lnTo>
                    <a:pt x="35" y="55"/>
                  </a:lnTo>
                  <a:lnTo>
                    <a:pt x="25" y="50"/>
                  </a:lnTo>
                  <a:lnTo>
                    <a:pt x="16" y="43"/>
                  </a:lnTo>
                  <a:lnTo>
                    <a:pt x="8" y="32"/>
                  </a:lnTo>
                  <a:lnTo>
                    <a:pt x="3" y="19"/>
                  </a:lnTo>
                  <a:lnTo>
                    <a:pt x="0" y="0"/>
                  </a:lnTo>
                  <a:lnTo>
                    <a:pt x="3" y="0"/>
                  </a:lnTo>
                  <a:lnTo>
                    <a:pt x="8" y="0"/>
                  </a:lnTo>
                  <a:lnTo>
                    <a:pt x="16" y="1"/>
                  </a:lnTo>
                  <a:lnTo>
                    <a:pt x="27" y="5"/>
                  </a:lnTo>
                  <a:lnTo>
                    <a:pt x="38" y="10"/>
                  </a:lnTo>
                  <a:lnTo>
                    <a:pt x="48" y="21"/>
                  </a:lnTo>
                  <a:lnTo>
                    <a:pt x="56" y="36"/>
                  </a:lnTo>
                  <a:lnTo>
                    <a:pt x="65" y="56"/>
                  </a:lnTo>
                  <a:lnTo>
                    <a:pt x="65" y="54"/>
                  </a:lnTo>
                  <a:lnTo>
                    <a:pt x="66" y="48"/>
                  </a:lnTo>
                  <a:lnTo>
                    <a:pt x="70" y="39"/>
                  </a:lnTo>
                  <a:lnTo>
                    <a:pt x="77" y="28"/>
                  </a:lnTo>
                  <a:lnTo>
                    <a:pt x="85" y="19"/>
                  </a:lnTo>
                  <a:lnTo>
                    <a:pt x="96" y="9"/>
                  </a:lnTo>
                  <a:lnTo>
                    <a:pt x="110" y="2"/>
                  </a:lnTo>
                  <a:lnTo>
                    <a:pt x="128" y="0"/>
                  </a:lnTo>
                  <a:lnTo>
                    <a:pt x="128" y="2"/>
                  </a:lnTo>
                  <a:lnTo>
                    <a:pt x="127" y="9"/>
                  </a:lnTo>
                  <a:lnTo>
                    <a:pt x="124" y="19"/>
                  </a:lnTo>
                  <a:lnTo>
                    <a:pt x="119" y="31"/>
                  </a:lnTo>
                  <a:lnTo>
                    <a:pt x="112" y="41"/>
                  </a:lnTo>
                  <a:lnTo>
                    <a:pt x="101" y="51"/>
                  </a:lnTo>
                  <a:lnTo>
                    <a:pt x="86" y="58"/>
                  </a:lnTo>
                  <a:lnTo>
                    <a:pt x="67" y="60"/>
                  </a:lnTo>
                  <a:lnTo>
                    <a:pt x="67" y="172"/>
                  </a:lnTo>
                  <a:lnTo>
                    <a:pt x="69" y="170"/>
                  </a:lnTo>
                  <a:lnTo>
                    <a:pt x="70" y="164"/>
                  </a:lnTo>
                  <a:lnTo>
                    <a:pt x="73" y="155"/>
                  </a:lnTo>
                  <a:lnTo>
                    <a:pt x="78" y="145"/>
                  </a:lnTo>
                  <a:lnTo>
                    <a:pt x="86" y="136"/>
                  </a:lnTo>
                  <a:lnTo>
                    <a:pt x="97" y="130"/>
                  </a:lnTo>
                  <a:lnTo>
                    <a:pt x="113" y="128"/>
                  </a:lnTo>
                  <a:lnTo>
                    <a:pt x="113" y="130"/>
                  </a:lnTo>
                  <a:lnTo>
                    <a:pt x="112" y="136"/>
                  </a:lnTo>
                  <a:lnTo>
                    <a:pt x="109" y="144"/>
                  </a:lnTo>
                  <a:lnTo>
                    <a:pt x="105" y="153"/>
                  </a:lnTo>
                  <a:lnTo>
                    <a:pt x="100" y="163"/>
                  </a:lnTo>
                  <a:lnTo>
                    <a:pt x="92" y="172"/>
                  </a:lnTo>
                  <a:lnTo>
                    <a:pt x="82" y="178"/>
                  </a:lnTo>
                  <a:lnTo>
                    <a:pt x="67" y="180"/>
                  </a:lnTo>
                  <a:lnTo>
                    <a:pt x="67" y="292"/>
                  </a:lnTo>
                  <a:lnTo>
                    <a:pt x="61" y="292"/>
                  </a:lnTo>
                  <a:close/>
                </a:path>
              </a:pathLst>
            </a:custGeom>
            <a:solidFill>
              <a:srgbClr val="D7D7D7"/>
            </a:solidFill>
            <a:ln w="0">
              <a:solidFill>
                <a:srgbClr val="D7D7D7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41" name="Freeform 17"/>
            <p:cNvSpPr>
              <a:spLocks/>
            </p:cNvSpPr>
            <p:nvPr/>
          </p:nvSpPr>
          <p:spPr bwMode="gray">
            <a:xfrm>
              <a:off x="2596" y="332"/>
              <a:ext cx="68" cy="257"/>
            </a:xfrm>
            <a:custGeom>
              <a:avLst/>
              <a:gdLst/>
              <a:ahLst/>
              <a:cxnLst>
                <a:cxn ang="0">
                  <a:pos x="31" y="164"/>
                </a:cxn>
                <a:cxn ang="0">
                  <a:pos x="23" y="163"/>
                </a:cxn>
                <a:cxn ang="0">
                  <a:pos x="8" y="155"/>
                </a:cxn>
                <a:cxn ang="0">
                  <a:pos x="0" y="132"/>
                </a:cxn>
                <a:cxn ang="0">
                  <a:pos x="7" y="132"/>
                </a:cxn>
                <a:cxn ang="0">
                  <a:pos x="22" y="139"/>
                </a:cxn>
                <a:cxn ang="0">
                  <a:pos x="31" y="160"/>
                </a:cxn>
                <a:cxn ang="0">
                  <a:pos x="29" y="101"/>
                </a:cxn>
                <a:cxn ang="0">
                  <a:pos x="16" y="97"/>
                </a:cxn>
                <a:cxn ang="0">
                  <a:pos x="3" y="83"/>
                </a:cxn>
                <a:cxn ang="0">
                  <a:pos x="3" y="70"/>
                </a:cxn>
                <a:cxn ang="0">
                  <a:pos x="15" y="74"/>
                </a:cxn>
                <a:cxn ang="0">
                  <a:pos x="27" y="86"/>
                </a:cxn>
                <a:cxn ang="0">
                  <a:pos x="31" y="31"/>
                </a:cxn>
                <a:cxn ang="0">
                  <a:pos x="33" y="23"/>
                </a:cxn>
                <a:cxn ang="0">
                  <a:pos x="41" y="8"/>
                </a:cxn>
                <a:cxn ang="0">
                  <a:pos x="62" y="0"/>
                </a:cxn>
                <a:cxn ang="0">
                  <a:pos x="61" y="8"/>
                </a:cxn>
                <a:cxn ang="0">
                  <a:pos x="53" y="23"/>
                </a:cxn>
                <a:cxn ang="0">
                  <a:pos x="35" y="31"/>
                </a:cxn>
                <a:cxn ang="0">
                  <a:pos x="35" y="75"/>
                </a:cxn>
                <a:cxn ang="0">
                  <a:pos x="39" y="62"/>
                </a:cxn>
                <a:cxn ang="0">
                  <a:pos x="54" y="48"/>
                </a:cxn>
                <a:cxn ang="0">
                  <a:pos x="68" y="48"/>
                </a:cxn>
                <a:cxn ang="0">
                  <a:pos x="66" y="59"/>
                </a:cxn>
                <a:cxn ang="0">
                  <a:pos x="58" y="72"/>
                </a:cxn>
                <a:cxn ang="0">
                  <a:pos x="35" y="82"/>
                </a:cxn>
                <a:cxn ang="0">
                  <a:pos x="35" y="143"/>
                </a:cxn>
                <a:cxn ang="0">
                  <a:pos x="38" y="132"/>
                </a:cxn>
                <a:cxn ang="0">
                  <a:pos x="49" y="122"/>
                </a:cxn>
                <a:cxn ang="0">
                  <a:pos x="60" y="122"/>
                </a:cxn>
                <a:cxn ang="0">
                  <a:pos x="58" y="133"/>
                </a:cxn>
                <a:cxn ang="0">
                  <a:pos x="47" y="144"/>
                </a:cxn>
                <a:cxn ang="0">
                  <a:pos x="35" y="257"/>
                </a:cxn>
              </a:cxnLst>
              <a:rect l="0" t="0" r="r" b="b"/>
              <a:pathLst>
                <a:path w="68" h="257">
                  <a:moveTo>
                    <a:pt x="31" y="257"/>
                  </a:moveTo>
                  <a:lnTo>
                    <a:pt x="31" y="164"/>
                  </a:lnTo>
                  <a:lnTo>
                    <a:pt x="29" y="163"/>
                  </a:lnTo>
                  <a:lnTo>
                    <a:pt x="23" y="163"/>
                  </a:lnTo>
                  <a:lnTo>
                    <a:pt x="16" y="160"/>
                  </a:lnTo>
                  <a:lnTo>
                    <a:pt x="8" y="155"/>
                  </a:lnTo>
                  <a:lnTo>
                    <a:pt x="3" y="145"/>
                  </a:lnTo>
                  <a:lnTo>
                    <a:pt x="0" y="132"/>
                  </a:lnTo>
                  <a:lnTo>
                    <a:pt x="3" y="132"/>
                  </a:lnTo>
                  <a:lnTo>
                    <a:pt x="7" y="132"/>
                  </a:lnTo>
                  <a:lnTo>
                    <a:pt x="15" y="135"/>
                  </a:lnTo>
                  <a:lnTo>
                    <a:pt x="22" y="139"/>
                  </a:lnTo>
                  <a:lnTo>
                    <a:pt x="27" y="147"/>
                  </a:lnTo>
                  <a:lnTo>
                    <a:pt x="31" y="160"/>
                  </a:lnTo>
                  <a:lnTo>
                    <a:pt x="31" y="101"/>
                  </a:lnTo>
                  <a:lnTo>
                    <a:pt x="29" y="101"/>
                  </a:lnTo>
                  <a:lnTo>
                    <a:pt x="23" y="99"/>
                  </a:lnTo>
                  <a:lnTo>
                    <a:pt x="16" y="97"/>
                  </a:lnTo>
                  <a:lnTo>
                    <a:pt x="8" y="91"/>
                  </a:lnTo>
                  <a:lnTo>
                    <a:pt x="3" y="83"/>
                  </a:lnTo>
                  <a:lnTo>
                    <a:pt x="0" y="70"/>
                  </a:lnTo>
                  <a:lnTo>
                    <a:pt x="3" y="70"/>
                  </a:lnTo>
                  <a:lnTo>
                    <a:pt x="7" y="71"/>
                  </a:lnTo>
                  <a:lnTo>
                    <a:pt x="15" y="74"/>
                  </a:lnTo>
                  <a:lnTo>
                    <a:pt x="22" y="78"/>
                  </a:lnTo>
                  <a:lnTo>
                    <a:pt x="27" y="86"/>
                  </a:lnTo>
                  <a:lnTo>
                    <a:pt x="31" y="97"/>
                  </a:lnTo>
                  <a:lnTo>
                    <a:pt x="31" y="31"/>
                  </a:lnTo>
                  <a:lnTo>
                    <a:pt x="31" y="28"/>
                  </a:lnTo>
                  <a:lnTo>
                    <a:pt x="33" y="23"/>
                  </a:lnTo>
                  <a:lnTo>
                    <a:pt x="35" y="15"/>
                  </a:lnTo>
                  <a:lnTo>
                    <a:pt x="41" y="8"/>
                  </a:lnTo>
                  <a:lnTo>
                    <a:pt x="50" y="2"/>
                  </a:lnTo>
                  <a:lnTo>
                    <a:pt x="62" y="0"/>
                  </a:lnTo>
                  <a:lnTo>
                    <a:pt x="62" y="2"/>
                  </a:lnTo>
                  <a:lnTo>
                    <a:pt x="61" y="8"/>
                  </a:lnTo>
                  <a:lnTo>
                    <a:pt x="58" y="15"/>
                  </a:lnTo>
                  <a:lnTo>
                    <a:pt x="53" y="23"/>
                  </a:lnTo>
                  <a:lnTo>
                    <a:pt x="46" y="28"/>
                  </a:lnTo>
                  <a:lnTo>
                    <a:pt x="35" y="31"/>
                  </a:lnTo>
                  <a:lnTo>
                    <a:pt x="35" y="78"/>
                  </a:lnTo>
                  <a:lnTo>
                    <a:pt x="35" y="75"/>
                  </a:lnTo>
                  <a:lnTo>
                    <a:pt x="37" y="70"/>
                  </a:lnTo>
                  <a:lnTo>
                    <a:pt x="39" y="62"/>
                  </a:lnTo>
                  <a:lnTo>
                    <a:pt x="45" y="55"/>
                  </a:lnTo>
                  <a:lnTo>
                    <a:pt x="54" y="48"/>
                  </a:lnTo>
                  <a:lnTo>
                    <a:pt x="66" y="47"/>
                  </a:lnTo>
                  <a:lnTo>
                    <a:pt x="68" y="48"/>
                  </a:lnTo>
                  <a:lnTo>
                    <a:pt x="68" y="52"/>
                  </a:lnTo>
                  <a:lnTo>
                    <a:pt x="66" y="59"/>
                  </a:lnTo>
                  <a:lnTo>
                    <a:pt x="64" y="66"/>
                  </a:lnTo>
                  <a:lnTo>
                    <a:pt x="58" y="72"/>
                  </a:lnTo>
                  <a:lnTo>
                    <a:pt x="50" y="78"/>
                  </a:lnTo>
                  <a:lnTo>
                    <a:pt x="35" y="82"/>
                  </a:lnTo>
                  <a:lnTo>
                    <a:pt x="35" y="144"/>
                  </a:lnTo>
                  <a:lnTo>
                    <a:pt x="35" y="143"/>
                  </a:lnTo>
                  <a:lnTo>
                    <a:pt x="37" y="139"/>
                  </a:lnTo>
                  <a:lnTo>
                    <a:pt x="38" y="132"/>
                  </a:lnTo>
                  <a:lnTo>
                    <a:pt x="42" y="126"/>
                  </a:lnTo>
                  <a:lnTo>
                    <a:pt x="49" y="122"/>
                  </a:lnTo>
                  <a:lnTo>
                    <a:pt x="58" y="121"/>
                  </a:lnTo>
                  <a:lnTo>
                    <a:pt x="60" y="122"/>
                  </a:lnTo>
                  <a:lnTo>
                    <a:pt x="60" y="126"/>
                  </a:lnTo>
                  <a:lnTo>
                    <a:pt x="58" y="133"/>
                  </a:lnTo>
                  <a:lnTo>
                    <a:pt x="56" y="139"/>
                  </a:lnTo>
                  <a:lnTo>
                    <a:pt x="47" y="144"/>
                  </a:lnTo>
                  <a:lnTo>
                    <a:pt x="35" y="148"/>
                  </a:lnTo>
                  <a:lnTo>
                    <a:pt x="35" y="257"/>
                  </a:lnTo>
                  <a:lnTo>
                    <a:pt x="31" y="257"/>
                  </a:lnTo>
                  <a:close/>
                </a:path>
              </a:pathLst>
            </a:custGeom>
            <a:solidFill>
              <a:srgbClr val="D7D7D7"/>
            </a:solidFill>
            <a:ln w="0">
              <a:solidFill>
                <a:srgbClr val="D7D7D7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42" name="Freeform 18"/>
            <p:cNvSpPr>
              <a:spLocks/>
            </p:cNvSpPr>
            <p:nvPr/>
          </p:nvSpPr>
          <p:spPr bwMode="gray">
            <a:xfrm>
              <a:off x="1672" y="164"/>
              <a:ext cx="111" cy="425"/>
            </a:xfrm>
            <a:custGeom>
              <a:avLst/>
              <a:gdLst/>
              <a:ahLst/>
              <a:cxnLst>
                <a:cxn ang="0">
                  <a:pos x="52" y="272"/>
                </a:cxn>
                <a:cxn ang="0">
                  <a:pos x="44" y="270"/>
                </a:cxn>
                <a:cxn ang="0">
                  <a:pos x="26" y="265"/>
                </a:cxn>
                <a:cxn ang="0">
                  <a:pos x="8" y="249"/>
                </a:cxn>
                <a:cxn ang="0">
                  <a:pos x="0" y="219"/>
                </a:cxn>
                <a:cxn ang="0">
                  <a:pos x="8" y="219"/>
                </a:cxn>
                <a:cxn ang="0">
                  <a:pos x="25" y="223"/>
                </a:cxn>
                <a:cxn ang="0">
                  <a:pos x="41" y="235"/>
                </a:cxn>
                <a:cxn ang="0">
                  <a:pos x="52" y="265"/>
                </a:cxn>
                <a:cxn ang="0">
                  <a:pos x="50" y="168"/>
                </a:cxn>
                <a:cxn ang="0">
                  <a:pos x="35" y="165"/>
                </a:cxn>
                <a:cxn ang="0">
                  <a:pos x="17" y="156"/>
                </a:cxn>
                <a:cxn ang="0">
                  <a:pos x="3" y="134"/>
                </a:cxn>
                <a:cxn ang="0">
                  <a:pos x="3" y="116"/>
                </a:cxn>
                <a:cxn ang="0">
                  <a:pos x="19" y="120"/>
                </a:cxn>
                <a:cxn ang="0">
                  <a:pos x="39" y="133"/>
                </a:cxn>
                <a:cxn ang="0">
                  <a:pos x="52" y="161"/>
                </a:cxn>
                <a:cxn ang="0">
                  <a:pos x="53" y="50"/>
                </a:cxn>
                <a:cxn ang="0">
                  <a:pos x="54" y="36"/>
                </a:cxn>
                <a:cxn ang="0">
                  <a:pos x="65" y="17"/>
                </a:cxn>
                <a:cxn ang="0">
                  <a:pos x="87" y="3"/>
                </a:cxn>
                <a:cxn ang="0">
                  <a:pos x="103" y="3"/>
                </a:cxn>
                <a:cxn ang="0">
                  <a:pos x="99" y="21"/>
                </a:cxn>
                <a:cxn ang="0">
                  <a:pos x="84" y="42"/>
                </a:cxn>
                <a:cxn ang="0">
                  <a:pos x="58" y="52"/>
                </a:cxn>
                <a:cxn ang="0">
                  <a:pos x="58" y="127"/>
                </a:cxn>
                <a:cxn ang="0">
                  <a:pos x="61" y="112"/>
                </a:cxn>
                <a:cxn ang="0">
                  <a:pos x="72" y="94"/>
                </a:cxn>
                <a:cxn ang="0">
                  <a:pos x="93" y="80"/>
                </a:cxn>
                <a:cxn ang="0">
                  <a:pos x="111" y="80"/>
                </a:cxn>
                <a:cxn ang="0">
                  <a:pos x="111" y="91"/>
                </a:cxn>
                <a:cxn ang="0">
                  <a:pos x="107" y="108"/>
                </a:cxn>
                <a:cxn ang="0">
                  <a:pos x="91" y="126"/>
                </a:cxn>
                <a:cxn ang="0">
                  <a:pos x="58" y="135"/>
                </a:cxn>
                <a:cxn ang="0">
                  <a:pos x="58" y="236"/>
                </a:cxn>
                <a:cxn ang="0">
                  <a:pos x="61" y="223"/>
                </a:cxn>
                <a:cxn ang="0">
                  <a:pos x="73" y="208"/>
                </a:cxn>
                <a:cxn ang="0">
                  <a:pos x="97" y="200"/>
                </a:cxn>
                <a:cxn ang="0">
                  <a:pos x="99" y="207"/>
                </a:cxn>
                <a:cxn ang="0">
                  <a:pos x="97" y="220"/>
                </a:cxn>
                <a:cxn ang="0">
                  <a:pos x="87" y="235"/>
                </a:cxn>
                <a:cxn ang="0">
                  <a:pos x="58" y="245"/>
                </a:cxn>
                <a:cxn ang="0">
                  <a:pos x="52" y="425"/>
                </a:cxn>
              </a:cxnLst>
              <a:rect l="0" t="0" r="r" b="b"/>
              <a:pathLst>
                <a:path w="111" h="425">
                  <a:moveTo>
                    <a:pt x="52" y="425"/>
                  </a:moveTo>
                  <a:lnTo>
                    <a:pt x="52" y="272"/>
                  </a:lnTo>
                  <a:lnTo>
                    <a:pt x="50" y="270"/>
                  </a:lnTo>
                  <a:lnTo>
                    <a:pt x="44" y="270"/>
                  </a:lnTo>
                  <a:lnTo>
                    <a:pt x="35" y="269"/>
                  </a:lnTo>
                  <a:lnTo>
                    <a:pt x="26" y="265"/>
                  </a:lnTo>
                  <a:lnTo>
                    <a:pt x="17" y="258"/>
                  </a:lnTo>
                  <a:lnTo>
                    <a:pt x="8" y="249"/>
                  </a:lnTo>
                  <a:lnTo>
                    <a:pt x="3" y="236"/>
                  </a:lnTo>
                  <a:lnTo>
                    <a:pt x="0" y="219"/>
                  </a:lnTo>
                  <a:lnTo>
                    <a:pt x="3" y="219"/>
                  </a:lnTo>
                  <a:lnTo>
                    <a:pt x="8" y="219"/>
                  </a:lnTo>
                  <a:lnTo>
                    <a:pt x="15" y="220"/>
                  </a:lnTo>
                  <a:lnTo>
                    <a:pt x="25" y="223"/>
                  </a:lnTo>
                  <a:lnTo>
                    <a:pt x="33" y="227"/>
                  </a:lnTo>
                  <a:lnTo>
                    <a:pt x="41" y="235"/>
                  </a:lnTo>
                  <a:lnTo>
                    <a:pt x="48" y="247"/>
                  </a:lnTo>
                  <a:lnTo>
                    <a:pt x="52" y="265"/>
                  </a:lnTo>
                  <a:lnTo>
                    <a:pt x="52" y="168"/>
                  </a:lnTo>
                  <a:lnTo>
                    <a:pt x="50" y="168"/>
                  </a:lnTo>
                  <a:lnTo>
                    <a:pt x="44" y="168"/>
                  </a:lnTo>
                  <a:lnTo>
                    <a:pt x="35" y="165"/>
                  </a:lnTo>
                  <a:lnTo>
                    <a:pt x="26" y="161"/>
                  </a:lnTo>
                  <a:lnTo>
                    <a:pt x="17" y="156"/>
                  </a:lnTo>
                  <a:lnTo>
                    <a:pt x="8" y="146"/>
                  </a:lnTo>
                  <a:lnTo>
                    <a:pt x="3" y="134"/>
                  </a:lnTo>
                  <a:lnTo>
                    <a:pt x="0" y="116"/>
                  </a:lnTo>
                  <a:lnTo>
                    <a:pt x="3" y="116"/>
                  </a:lnTo>
                  <a:lnTo>
                    <a:pt x="10" y="118"/>
                  </a:lnTo>
                  <a:lnTo>
                    <a:pt x="19" y="120"/>
                  </a:lnTo>
                  <a:lnTo>
                    <a:pt x="29" y="125"/>
                  </a:lnTo>
                  <a:lnTo>
                    <a:pt x="39" y="133"/>
                  </a:lnTo>
                  <a:lnTo>
                    <a:pt x="48" y="145"/>
                  </a:lnTo>
                  <a:lnTo>
                    <a:pt x="52" y="161"/>
                  </a:lnTo>
                  <a:lnTo>
                    <a:pt x="52" y="52"/>
                  </a:lnTo>
                  <a:lnTo>
                    <a:pt x="53" y="50"/>
                  </a:lnTo>
                  <a:lnTo>
                    <a:pt x="53" y="44"/>
                  </a:lnTo>
                  <a:lnTo>
                    <a:pt x="54" y="36"/>
                  </a:lnTo>
                  <a:lnTo>
                    <a:pt x="58" y="26"/>
                  </a:lnTo>
                  <a:lnTo>
                    <a:pt x="65" y="17"/>
                  </a:lnTo>
                  <a:lnTo>
                    <a:pt x="75" y="9"/>
                  </a:lnTo>
                  <a:lnTo>
                    <a:pt x="87" y="3"/>
                  </a:lnTo>
                  <a:lnTo>
                    <a:pt x="104" y="0"/>
                  </a:lnTo>
                  <a:lnTo>
                    <a:pt x="103" y="3"/>
                  </a:lnTo>
                  <a:lnTo>
                    <a:pt x="102" y="11"/>
                  </a:lnTo>
                  <a:lnTo>
                    <a:pt x="99" y="21"/>
                  </a:lnTo>
                  <a:lnTo>
                    <a:pt x="92" y="32"/>
                  </a:lnTo>
                  <a:lnTo>
                    <a:pt x="84" y="42"/>
                  </a:lnTo>
                  <a:lnTo>
                    <a:pt x="73" y="49"/>
                  </a:lnTo>
                  <a:lnTo>
                    <a:pt x="58" y="52"/>
                  </a:lnTo>
                  <a:lnTo>
                    <a:pt x="58" y="130"/>
                  </a:lnTo>
                  <a:lnTo>
                    <a:pt x="58" y="127"/>
                  </a:lnTo>
                  <a:lnTo>
                    <a:pt x="60" y="122"/>
                  </a:lnTo>
                  <a:lnTo>
                    <a:pt x="61" y="112"/>
                  </a:lnTo>
                  <a:lnTo>
                    <a:pt x="65" y="103"/>
                  </a:lnTo>
                  <a:lnTo>
                    <a:pt x="72" y="94"/>
                  </a:lnTo>
                  <a:lnTo>
                    <a:pt x="80" y="85"/>
                  </a:lnTo>
                  <a:lnTo>
                    <a:pt x="93" y="80"/>
                  </a:lnTo>
                  <a:lnTo>
                    <a:pt x="110" y="77"/>
                  </a:lnTo>
                  <a:lnTo>
                    <a:pt x="111" y="80"/>
                  </a:lnTo>
                  <a:lnTo>
                    <a:pt x="111" y="84"/>
                  </a:lnTo>
                  <a:lnTo>
                    <a:pt x="111" y="91"/>
                  </a:lnTo>
                  <a:lnTo>
                    <a:pt x="110" y="100"/>
                  </a:lnTo>
                  <a:lnTo>
                    <a:pt x="107" y="108"/>
                  </a:lnTo>
                  <a:lnTo>
                    <a:pt x="100" y="118"/>
                  </a:lnTo>
                  <a:lnTo>
                    <a:pt x="91" y="126"/>
                  </a:lnTo>
                  <a:lnTo>
                    <a:pt x="77" y="133"/>
                  </a:lnTo>
                  <a:lnTo>
                    <a:pt x="58" y="135"/>
                  </a:lnTo>
                  <a:lnTo>
                    <a:pt x="58" y="239"/>
                  </a:lnTo>
                  <a:lnTo>
                    <a:pt x="58" y="236"/>
                  </a:lnTo>
                  <a:lnTo>
                    <a:pt x="60" y="231"/>
                  </a:lnTo>
                  <a:lnTo>
                    <a:pt x="61" y="223"/>
                  </a:lnTo>
                  <a:lnTo>
                    <a:pt x="66" y="215"/>
                  </a:lnTo>
                  <a:lnTo>
                    <a:pt x="73" y="208"/>
                  </a:lnTo>
                  <a:lnTo>
                    <a:pt x="83" y="203"/>
                  </a:lnTo>
                  <a:lnTo>
                    <a:pt x="97" y="200"/>
                  </a:lnTo>
                  <a:lnTo>
                    <a:pt x="97" y="201"/>
                  </a:lnTo>
                  <a:lnTo>
                    <a:pt x="99" y="207"/>
                  </a:lnTo>
                  <a:lnTo>
                    <a:pt x="99" y="212"/>
                  </a:lnTo>
                  <a:lnTo>
                    <a:pt x="97" y="220"/>
                  </a:lnTo>
                  <a:lnTo>
                    <a:pt x="93" y="228"/>
                  </a:lnTo>
                  <a:lnTo>
                    <a:pt x="87" y="235"/>
                  </a:lnTo>
                  <a:lnTo>
                    <a:pt x="75" y="242"/>
                  </a:lnTo>
                  <a:lnTo>
                    <a:pt x="58" y="245"/>
                  </a:lnTo>
                  <a:lnTo>
                    <a:pt x="58" y="425"/>
                  </a:lnTo>
                  <a:lnTo>
                    <a:pt x="52" y="425"/>
                  </a:lnTo>
                  <a:close/>
                </a:path>
              </a:pathLst>
            </a:custGeom>
            <a:solidFill>
              <a:srgbClr val="D7D7D7"/>
            </a:solidFill>
            <a:ln w="0">
              <a:solidFill>
                <a:srgbClr val="D7D7D7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43" name="Freeform 19"/>
            <p:cNvSpPr>
              <a:spLocks/>
            </p:cNvSpPr>
            <p:nvPr/>
          </p:nvSpPr>
          <p:spPr bwMode="gray">
            <a:xfrm>
              <a:off x="2065" y="361"/>
              <a:ext cx="100" cy="228"/>
            </a:xfrm>
            <a:custGeom>
              <a:avLst/>
              <a:gdLst/>
              <a:ahLst/>
              <a:cxnLst>
                <a:cxn ang="0">
                  <a:pos x="52" y="176"/>
                </a:cxn>
                <a:cxn ang="0">
                  <a:pos x="59" y="176"/>
                </a:cxn>
                <a:cxn ang="0">
                  <a:pos x="74" y="169"/>
                </a:cxn>
                <a:cxn ang="0">
                  <a:pos x="86" y="154"/>
                </a:cxn>
                <a:cxn ang="0">
                  <a:pos x="86" y="141"/>
                </a:cxn>
                <a:cxn ang="0">
                  <a:pos x="74" y="143"/>
                </a:cxn>
                <a:cxn ang="0">
                  <a:pos x="58" y="158"/>
                </a:cxn>
                <a:cxn ang="0">
                  <a:pos x="52" y="118"/>
                </a:cxn>
                <a:cxn ang="0">
                  <a:pos x="61" y="116"/>
                </a:cxn>
                <a:cxn ang="0">
                  <a:pos x="78" y="110"/>
                </a:cxn>
                <a:cxn ang="0">
                  <a:pos x="92" y="92"/>
                </a:cxn>
                <a:cxn ang="0">
                  <a:pos x="92" y="77"/>
                </a:cxn>
                <a:cxn ang="0">
                  <a:pos x="81" y="79"/>
                </a:cxn>
                <a:cxn ang="0">
                  <a:pos x="65" y="88"/>
                </a:cxn>
                <a:cxn ang="0">
                  <a:pos x="52" y="115"/>
                </a:cxn>
                <a:cxn ang="0">
                  <a:pos x="55" y="48"/>
                </a:cxn>
                <a:cxn ang="0">
                  <a:pos x="67" y="45"/>
                </a:cxn>
                <a:cxn ang="0">
                  <a:pos x="85" y="37"/>
                </a:cxn>
                <a:cxn ang="0">
                  <a:pos x="97" y="17"/>
                </a:cxn>
                <a:cxn ang="0">
                  <a:pos x="97" y="0"/>
                </a:cxn>
                <a:cxn ang="0">
                  <a:pos x="83" y="3"/>
                </a:cxn>
                <a:cxn ang="0">
                  <a:pos x="65" y="14"/>
                </a:cxn>
                <a:cxn ang="0">
                  <a:pos x="50" y="45"/>
                </a:cxn>
                <a:cxn ang="0">
                  <a:pos x="47" y="35"/>
                </a:cxn>
                <a:cxn ang="0">
                  <a:pos x="38" y="18"/>
                </a:cxn>
                <a:cxn ang="0">
                  <a:pos x="16" y="3"/>
                </a:cxn>
                <a:cxn ang="0">
                  <a:pos x="1" y="3"/>
                </a:cxn>
                <a:cxn ang="0">
                  <a:pos x="5" y="19"/>
                </a:cxn>
                <a:cxn ang="0">
                  <a:pos x="19" y="38"/>
                </a:cxn>
                <a:cxn ang="0">
                  <a:pos x="47" y="48"/>
                </a:cxn>
                <a:cxn ang="0">
                  <a:pos x="47" y="132"/>
                </a:cxn>
                <a:cxn ang="0">
                  <a:pos x="42" y="118"/>
                </a:cxn>
                <a:cxn ang="0">
                  <a:pos x="25" y="103"/>
                </a:cxn>
                <a:cxn ang="0">
                  <a:pos x="12" y="103"/>
                </a:cxn>
                <a:cxn ang="0">
                  <a:pos x="16" y="116"/>
                </a:cxn>
                <a:cxn ang="0">
                  <a:pos x="25" y="132"/>
                </a:cxn>
                <a:cxn ang="0">
                  <a:pos x="47" y="141"/>
                </a:cxn>
                <a:cxn ang="0">
                  <a:pos x="52" y="228"/>
                </a:cxn>
              </a:cxnLst>
              <a:rect l="0" t="0" r="r" b="b"/>
              <a:pathLst>
                <a:path w="100" h="228">
                  <a:moveTo>
                    <a:pt x="52" y="228"/>
                  </a:moveTo>
                  <a:lnTo>
                    <a:pt x="52" y="176"/>
                  </a:lnTo>
                  <a:lnTo>
                    <a:pt x="55" y="176"/>
                  </a:lnTo>
                  <a:lnTo>
                    <a:pt x="59" y="176"/>
                  </a:lnTo>
                  <a:lnTo>
                    <a:pt x="67" y="173"/>
                  </a:lnTo>
                  <a:lnTo>
                    <a:pt x="74" y="169"/>
                  </a:lnTo>
                  <a:lnTo>
                    <a:pt x="81" y="163"/>
                  </a:lnTo>
                  <a:lnTo>
                    <a:pt x="86" y="154"/>
                  </a:lnTo>
                  <a:lnTo>
                    <a:pt x="88" y="141"/>
                  </a:lnTo>
                  <a:lnTo>
                    <a:pt x="86" y="141"/>
                  </a:lnTo>
                  <a:lnTo>
                    <a:pt x="81" y="142"/>
                  </a:lnTo>
                  <a:lnTo>
                    <a:pt x="74" y="143"/>
                  </a:lnTo>
                  <a:lnTo>
                    <a:pt x="66" y="149"/>
                  </a:lnTo>
                  <a:lnTo>
                    <a:pt x="58" y="158"/>
                  </a:lnTo>
                  <a:lnTo>
                    <a:pt x="52" y="173"/>
                  </a:lnTo>
                  <a:lnTo>
                    <a:pt x="52" y="118"/>
                  </a:lnTo>
                  <a:lnTo>
                    <a:pt x="55" y="118"/>
                  </a:lnTo>
                  <a:lnTo>
                    <a:pt x="61" y="116"/>
                  </a:lnTo>
                  <a:lnTo>
                    <a:pt x="69" y="115"/>
                  </a:lnTo>
                  <a:lnTo>
                    <a:pt x="78" y="110"/>
                  </a:lnTo>
                  <a:lnTo>
                    <a:pt x="86" y="103"/>
                  </a:lnTo>
                  <a:lnTo>
                    <a:pt x="92" y="92"/>
                  </a:lnTo>
                  <a:lnTo>
                    <a:pt x="94" y="77"/>
                  </a:lnTo>
                  <a:lnTo>
                    <a:pt x="92" y="77"/>
                  </a:lnTo>
                  <a:lnTo>
                    <a:pt x="88" y="77"/>
                  </a:lnTo>
                  <a:lnTo>
                    <a:pt x="81" y="79"/>
                  </a:lnTo>
                  <a:lnTo>
                    <a:pt x="73" y="81"/>
                  </a:lnTo>
                  <a:lnTo>
                    <a:pt x="65" y="88"/>
                  </a:lnTo>
                  <a:lnTo>
                    <a:pt x="58" y="99"/>
                  </a:lnTo>
                  <a:lnTo>
                    <a:pt x="52" y="115"/>
                  </a:lnTo>
                  <a:lnTo>
                    <a:pt x="52" y="48"/>
                  </a:lnTo>
                  <a:lnTo>
                    <a:pt x="55" y="48"/>
                  </a:lnTo>
                  <a:lnTo>
                    <a:pt x="61" y="48"/>
                  </a:lnTo>
                  <a:lnTo>
                    <a:pt x="67" y="45"/>
                  </a:lnTo>
                  <a:lnTo>
                    <a:pt x="77" y="42"/>
                  </a:lnTo>
                  <a:lnTo>
                    <a:pt x="85" y="37"/>
                  </a:lnTo>
                  <a:lnTo>
                    <a:pt x="92" y="27"/>
                  </a:lnTo>
                  <a:lnTo>
                    <a:pt x="97" y="17"/>
                  </a:lnTo>
                  <a:lnTo>
                    <a:pt x="100" y="0"/>
                  </a:lnTo>
                  <a:lnTo>
                    <a:pt x="97" y="0"/>
                  </a:lnTo>
                  <a:lnTo>
                    <a:pt x="92" y="0"/>
                  </a:lnTo>
                  <a:lnTo>
                    <a:pt x="83" y="3"/>
                  </a:lnTo>
                  <a:lnTo>
                    <a:pt x="74" y="7"/>
                  </a:lnTo>
                  <a:lnTo>
                    <a:pt x="65" y="14"/>
                  </a:lnTo>
                  <a:lnTo>
                    <a:pt x="56" y="27"/>
                  </a:lnTo>
                  <a:lnTo>
                    <a:pt x="50" y="45"/>
                  </a:lnTo>
                  <a:lnTo>
                    <a:pt x="50" y="42"/>
                  </a:lnTo>
                  <a:lnTo>
                    <a:pt x="47" y="35"/>
                  </a:lnTo>
                  <a:lnTo>
                    <a:pt x="43" y="27"/>
                  </a:lnTo>
                  <a:lnTo>
                    <a:pt x="38" y="18"/>
                  </a:lnTo>
                  <a:lnTo>
                    <a:pt x="28" y="10"/>
                  </a:lnTo>
                  <a:lnTo>
                    <a:pt x="16" y="3"/>
                  </a:lnTo>
                  <a:lnTo>
                    <a:pt x="0" y="0"/>
                  </a:lnTo>
                  <a:lnTo>
                    <a:pt x="1" y="3"/>
                  </a:lnTo>
                  <a:lnTo>
                    <a:pt x="3" y="10"/>
                  </a:lnTo>
                  <a:lnTo>
                    <a:pt x="5" y="19"/>
                  </a:lnTo>
                  <a:lnTo>
                    <a:pt x="11" y="29"/>
                  </a:lnTo>
                  <a:lnTo>
                    <a:pt x="19" y="38"/>
                  </a:lnTo>
                  <a:lnTo>
                    <a:pt x="31" y="45"/>
                  </a:lnTo>
                  <a:lnTo>
                    <a:pt x="47" y="48"/>
                  </a:lnTo>
                  <a:lnTo>
                    <a:pt x="47" y="135"/>
                  </a:lnTo>
                  <a:lnTo>
                    <a:pt x="47" y="132"/>
                  </a:lnTo>
                  <a:lnTo>
                    <a:pt x="46" y="126"/>
                  </a:lnTo>
                  <a:lnTo>
                    <a:pt x="42" y="118"/>
                  </a:lnTo>
                  <a:lnTo>
                    <a:pt x="35" y="110"/>
                  </a:lnTo>
                  <a:lnTo>
                    <a:pt x="25" y="103"/>
                  </a:lnTo>
                  <a:lnTo>
                    <a:pt x="12" y="100"/>
                  </a:lnTo>
                  <a:lnTo>
                    <a:pt x="12" y="103"/>
                  </a:lnTo>
                  <a:lnTo>
                    <a:pt x="13" y="108"/>
                  </a:lnTo>
                  <a:lnTo>
                    <a:pt x="16" y="116"/>
                  </a:lnTo>
                  <a:lnTo>
                    <a:pt x="20" y="124"/>
                  </a:lnTo>
                  <a:lnTo>
                    <a:pt x="25" y="132"/>
                  </a:lnTo>
                  <a:lnTo>
                    <a:pt x="35" y="139"/>
                  </a:lnTo>
                  <a:lnTo>
                    <a:pt x="47" y="141"/>
                  </a:lnTo>
                  <a:lnTo>
                    <a:pt x="47" y="228"/>
                  </a:lnTo>
                  <a:lnTo>
                    <a:pt x="52" y="228"/>
                  </a:lnTo>
                  <a:close/>
                </a:path>
              </a:pathLst>
            </a:custGeom>
            <a:solidFill>
              <a:srgbClr val="D7D7D7"/>
            </a:solidFill>
            <a:ln w="0">
              <a:solidFill>
                <a:srgbClr val="D7D7D7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44" name="Freeform 20"/>
            <p:cNvSpPr>
              <a:spLocks/>
            </p:cNvSpPr>
            <p:nvPr/>
          </p:nvSpPr>
          <p:spPr bwMode="gray">
            <a:xfrm>
              <a:off x="2921" y="361"/>
              <a:ext cx="100" cy="228"/>
            </a:xfrm>
            <a:custGeom>
              <a:avLst/>
              <a:gdLst/>
              <a:ahLst/>
              <a:cxnLst>
                <a:cxn ang="0">
                  <a:pos x="53" y="176"/>
                </a:cxn>
                <a:cxn ang="0">
                  <a:pos x="60" y="176"/>
                </a:cxn>
                <a:cxn ang="0">
                  <a:pos x="74" y="169"/>
                </a:cxn>
                <a:cxn ang="0">
                  <a:pos x="87" y="154"/>
                </a:cxn>
                <a:cxn ang="0">
                  <a:pos x="87" y="141"/>
                </a:cxn>
                <a:cxn ang="0">
                  <a:pos x="74" y="143"/>
                </a:cxn>
                <a:cxn ang="0">
                  <a:pos x="60" y="158"/>
                </a:cxn>
                <a:cxn ang="0">
                  <a:pos x="53" y="118"/>
                </a:cxn>
                <a:cxn ang="0">
                  <a:pos x="61" y="116"/>
                </a:cxn>
                <a:cxn ang="0">
                  <a:pos x="78" y="110"/>
                </a:cxn>
                <a:cxn ang="0">
                  <a:pos x="92" y="92"/>
                </a:cxn>
                <a:cxn ang="0">
                  <a:pos x="92" y="77"/>
                </a:cxn>
                <a:cxn ang="0">
                  <a:pos x="81" y="79"/>
                </a:cxn>
                <a:cxn ang="0">
                  <a:pos x="65" y="88"/>
                </a:cxn>
                <a:cxn ang="0">
                  <a:pos x="53" y="115"/>
                </a:cxn>
                <a:cxn ang="0">
                  <a:pos x="56" y="48"/>
                </a:cxn>
                <a:cxn ang="0">
                  <a:pos x="68" y="45"/>
                </a:cxn>
                <a:cxn ang="0">
                  <a:pos x="85" y="37"/>
                </a:cxn>
                <a:cxn ang="0">
                  <a:pos x="97" y="17"/>
                </a:cxn>
                <a:cxn ang="0">
                  <a:pos x="97" y="0"/>
                </a:cxn>
                <a:cxn ang="0">
                  <a:pos x="84" y="3"/>
                </a:cxn>
                <a:cxn ang="0">
                  <a:pos x="65" y="14"/>
                </a:cxn>
                <a:cxn ang="0">
                  <a:pos x="50" y="45"/>
                </a:cxn>
                <a:cxn ang="0">
                  <a:pos x="47" y="35"/>
                </a:cxn>
                <a:cxn ang="0">
                  <a:pos x="38" y="18"/>
                </a:cxn>
                <a:cxn ang="0">
                  <a:pos x="16" y="3"/>
                </a:cxn>
                <a:cxn ang="0">
                  <a:pos x="2" y="3"/>
                </a:cxn>
                <a:cxn ang="0">
                  <a:pos x="6" y="19"/>
                </a:cxn>
                <a:cxn ang="0">
                  <a:pos x="19" y="38"/>
                </a:cxn>
                <a:cxn ang="0">
                  <a:pos x="47" y="48"/>
                </a:cxn>
                <a:cxn ang="0">
                  <a:pos x="47" y="132"/>
                </a:cxn>
                <a:cxn ang="0">
                  <a:pos x="42" y="118"/>
                </a:cxn>
                <a:cxn ang="0">
                  <a:pos x="26" y="103"/>
                </a:cxn>
                <a:cxn ang="0">
                  <a:pos x="12" y="103"/>
                </a:cxn>
                <a:cxn ang="0">
                  <a:pos x="16" y="116"/>
                </a:cxn>
                <a:cxn ang="0">
                  <a:pos x="26" y="132"/>
                </a:cxn>
                <a:cxn ang="0">
                  <a:pos x="47" y="141"/>
                </a:cxn>
                <a:cxn ang="0">
                  <a:pos x="53" y="228"/>
                </a:cxn>
              </a:cxnLst>
              <a:rect l="0" t="0" r="r" b="b"/>
              <a:pathLst>
                <a:path w="100" h="228">
                  <a:moveTo>
                    <a:pt x="53" y="228"/>
                  </a:moveTo>
                  <a:lnTo>
                    <a:pt x="53" y="176"/>
                  </a:lnTo>
                  <a:lnTo>
                    <a:pt x="56" y="176"/>
                  </a:lnTo>
                  <a:lnTo>
                    <a:pt x="60" y="176"/>
                  </a:lnTo>
                  <a:lnTo>
                    <a:pt x="68" y="173"/>
                  </a:lnTo>
                  <a:lnTo>
                    <a:pt x="74" y="169"/>
                  </a:lnTo>
                  <a:lnTo>
                    <a:pt x="81" y="163"/>
                  </a:lnTo>
                  <a:lnTo>
                    <a:pt x="87" y="154"/>
                  </a:lnTo>
                  <a:lnTo>
                    <a:pt x="88" y="141"/>
                  </a:lnTo>
                  <a:lnTo>
                    <a:pt x="87" y="141"/>
                  </a:lnTo>
                  <a:lnTo>
                    <a:pt x="81" y="142"/>
                  </a:lnTo>
                  <a:lnTo>
                    <a:pt x="74" y="143"/>
                  </a:lnTo>
                  <a:lnTo>
                    <a:pt x="66" y="149"/>
                  </a:lnTo>
                  <a:lnTo>
                    <a:pt x="60" y="158"/>
                  </a:lnTo>
                  <a:lnTo>
                    <a:pt x="53" y="173"/>
                  </a:lnTo>
                  <a:lnTo>
                    <a:pt x="53" y="118"/>
                  </a:lnTo>
                  <a:lnTo>
                    <a:pt x="56" y="118"/>
                  </a:lnTo>
                  <a:lnTo>
                    <a:pt x="61" y="116"/>
                  </a:lnTo>
                  <a:lnTo>
                    <a:pt x="69" y="115"/>
                  </a:lnTo>
                  <a:lnTo>
                    <a:pt x="78" y="110"/>
                  </a:lnTo>
                  <a:lnTo>
                    <a:pt x="87" y="103"/>
                  </a:lnTo>
                  <a:lnTo>
                    <a:pt x="92" y="92"/>
                  </a:lnTo>
                  <a:lnTo>
                    <a:pt x="95" y="77"/>
                  </a:lnTo>
                  <a:lnTo>
                    <a:pt x="92" y="77"/>
                  </a:lnTo>
                  <a:lnTo>
                    <a:pt x="88" y="77"/>
                  </a:lnTo>
                  <a:lnTo>
                    <a:pt x="81" y="79"/>
                  </a:lnTo>
                  <a:lnTo>
                    <a:pt x="73" y="81"/>
                  </a:lnTo>
                  <a:lnTo>
                    <a:pt x="65" y="88"/>
                  </a:lnTo>
                  <a:lnTo>
                    <a:pt x="58" y="99"/>
                  </a:lnTo>
                  <a:lnTo>
                    <a:pt x="53" y="115"/>
                  </a:lnTo>
                  <a:lnTo>
                    <a:pt x="53" y="48"/>
                  </a:lnTo>
                  <a:lnTo>
                    <a:pt x="56" y="48"/>
                  </a:lnTo>
                  <a:lnTo>
                    <a:pt x="61" y="48"/>
                  </a:lnTo>
                  <a:lnTo>
                    <a:pt x="68" y="45"/>
                  </a:lnTo>
                  <a:lnTo>
                    <a:pt x="77" y="42"/>
                  </a:lnTo>
                  <a:lnTo>
                    <a:pt x="85" y="37"/>
                  </a:lnTo>
                  <a:lnTo>
                    <a:pt x="93" y="27"/>
                  </a:lnTo>
                  <a:lnTo>
                    <a:pt x="97" y="17"/>
                  </a:lnTo>
                  <a:lnTo>
                    <a:pt x="100" y="0"/>
                  </a:lnTo>
                  <a:lnTo>
                    <a:pt x="97" y="0"/>
                  </a:lnTo>
                  <a:lnTo>
                    <a:pt x="92" y="0"/>
                  </a:lnTo>
                  <a:lnTo>
                    <a:pt x="84" y="3"/>
                  </a:lnTo>
                  <a:lnTo>
                    <a:pt x="74" y="7"/>
                  </a:lnTo>
                  <a:lnTo>
                    <a:pt x="65" y="14"/>
                  </a:lnTo>
                  <a:lnTo>
                    <a:pt x="57" y="27"/>
                  </a:lnTo>
                  <a:lnTo>
                    <a:pt x="50" y="45"/>
                  </a:lnTo>
                  <a:lnTo>
                    <a:pt x="50" y="42"/>
                  </a:lnTo>
                  <a:lnTo>
                    <a:pt x="47" y="35"/>
                  </a:lnTo>
                  <a:lnTo>
                    <a:pt x="43" y="27"/>
                  </a:lnTo>
                  <a:lnTo>
                    <a:pt x="38" y="18"/>
                  </a:lnTo>
                  <a:lnTo>
                    <a:pt x="29" y="10"/>
                  </a:lnTo>
                  <a:lnTo>
                    <a:pt x="16" y="3"/>
                  </a:lnTo>
                  <a:lnTo>
                    <a:pt x="0" y="0"/>
                  </a:lnTo>
                  <a:lnTo>
                    <a:pt x="2" y="3"/>
                  </a:lnTo>
                  <a:lnTo>
                    <a:pt x="3" y="10"/>
                  </a:lnTo>
                  <a:lnTo>
                    <a:pt x="6" y="19"/>
                  </a:lnTo>
                  <a:lnTo>
                    <a:pt x="11" y="29"/>
                  </a:lnTo>
                  <a:lnTo>
                    <a:pt x="19" y="38"/>
                  </a:lnTo>
                  <a:lnTo>
                    <a:pt x="31" y="45"/>
                  </a:lnTo>
                  <a:lnTo>
                    <a:pt x="47" y="48"/>
                  </a:lnTo>
                  <a:lnTo>
                    <a:pt x="47" y="135"/>
                  </a:lnTo>
                  <a:lnTo>
                    <a:pt x="47" y="132"/>
                  </a:lnTo>
                  <a:lnTo>
                    <a:pt x="46" y="126"/>
                  </a:lnTo>
                  <a:lnTo>
                    <a:pt x="42" y="118"/>
                  </a:lnTo>
                  <a:lnTo>
                    <a:pt x="35" y="110"/>
                  </a:lnTo>
                  <a:lnTo>
                    <a:pt x="26" y="103"/>
                  </a:lnTo>
                  <a:lnTo>
                    <a:pt x="12" y="100"/>
                  </a:lnTo>
                  <a:lnTo>
                    <a:pt x="12" y="103"/>
                  </a:lnTo>
                  <a:lnTo>
                    <a:pt x="14" y="108"/>
                  </a:lnTo>
                  <a:lnTo>
                    <a:pt x="16" y="116"/>
                  </a:lnTo>
                  <a:lnTo>
                    <a:pt x="20" y="124"/>
                  </a:lnTo>
                  <a:lnTo>
                    <a:pt x="26" y="132"/>
                  </a:lnTo>
                  <a:lnTo>
                    <a:pt x="35" y="139"/>
                  </a:lnTo>
                  <a:lnTo>
                    <a:pt x="47" y="141"/>
                  </a:lnTo>
                  <a:lnTo>
                    <a:pt x="47" y="228"/>
                  </a:lnTo>
                  <a:lnTo>
                    <a:pt x="53" y="228"/>
                  </a:lnTo>
                  <a:close/>
                </a:path>
              </a:pathLst>
            </a:custGeom>
            <a:solidFill>
              <a:srgbClr val="D7D7D7"/>
            </a:solidFill>
            <a:ln w="0">
              <a:solidFill>
                <a:srgbClr val="D7D7D7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45" name="Freeform 21"/>
            <p:cNvSpPr>
              <a:spLocks/>
            </p:cNvSpPr>
            <p:nvPr/>
          </p:nvSpPr>
          <p:spPr bwMode="gray">
            <a:xfrm>
              <a:off x="2273" y="187"/>
              <a:ext cx="175" cy="402"/>
            </a:xfrm>
            <a:custGeom>
              <a:avLst/>
              <a:gdLst/>
              <a:ahLst/>
              <a:cxnLst>
                <a:cxn ang="0">
                  <a:pos x="93" y="309"/>
                </a:cxn>
                <a:cxn ang="0">
                  <a:pos x="101" y="309"/>
                </a:cxn>
                <a:cxn ang="0">
                  <a:pos x="118" y="304"/>
                </a:cxn>
                <a:cxn ang="0">
                  <a:pos x="138" y="292"/>
                </a:cxn>
                <a:cxn ang="0">
                  <a:pos x="152" y="266"/>
                </a:cxn>
                <a:cxn ang="0">
                  <a:pos x="152" y="247"/>
                </a:cxn>
                <a:cxn ang="0">
                  <a:pos x="138" y="250"/>
                </a:cxn>
                <a:cxn ang="0">
                  <a:pos x="120" y="259"/>
                </a:cxn>
                <a:cxn ang="0">
                  <a:pos x="99" y="285"/>
                </a:cxn>
                <a:cxn ang="0">
                  <a:pos x="93" y="207"/>
                </a:cxn>
                <a:cxn ang="0">
                  <a:pos x="102" y="205"/>
                </a:cxn>
                <a:cxn ang="0">
                  <a:pos x="122" y="200"/>
                </a:cxn>
                <a:cxn ang="0">
                  <a:pos x="147" y="185"/>
                </a:cxn>
                <a:cxn ang="0">
                  <a:pos x="163" y="155"/>
                </a:cxn>
                <a:cxn ang="0">
                  <a:pos x="163" y="134"/>
                </a:cxn>
                <a:cxn ang="0">
                  <a:pos x="149" y="135"/>
                </a:cxn>
                <a:cxn ang="0">
                  <a:pos x="129" y="142"/>
                </a:cxn>
                <a:cxn ang="0">
                  <a:pos x="107" y="162"/>
                </a:cxn>
                <a:cxn ang="0">
                  <a:pos x="93" y="201"/>
                </a:cxn>
                <a:cxn ang="0">
                  <a:pos x="95" y="83"/>
                </a:cxn>
                <a:cxn ang="0">
                  <a:pos x="110" y="81"/>
                </a:cxn>
                <a:cxn ang="0">
                  <a:pos x="134" y="73"/>
                </a:cxn>
                <a:cxn ang="0">
                  <a:pos x="157" y="54"/>
                </a:cxn>
                <a:cxn ang="0">
                  <a:pos x="174" y="23"/>
                </a:cxn>
                <a:cxn ang="0">
                  <a:pos x="174" y="0"/>
                </a:cxn>
                <a:cxn ang="0">
                  <a:pos x="157" y="2"/>
                </a:cxn>
                <a:cxn ang="0">
                  <a:pos x="133" y="10"/>
                </a:cxn>
                <a:cxn ang="0">
                  <a:pos x="107" y="33"/>
                </a:cxn>
                <a:cxn ang="0">
                  <a:pos x="87" y="77"/>
                </a:cxn>
                <a:cxn ang="0">
                  <a:pos x="85" y="68"/>
                </a:cxn>
                <a:cxn ang="0">
                  <a:pos x="75" y="46"/>
                </a:cxn>
                <a:cxn ang="0">
                  <a:pos x="55" y="21"/>
                </a:cxn>
                <a:cxn ang="0">
                  <a:pos x="22" y="3"/>
                </a:cxn>
                <a:cxn ang="0">
                  <a:pos x="1" y="3"/>
                </a:cxn>
                <a:cxn ang="0">
                  <a:pos x="4" y="18"/>
                </a:cxn>
                <a:cxn ang="0">
                  <a:pos x="12" y="42"/>
                </a:cxn>
                <a:cxn ang="0">
                  <a:pos x="31" y="65"/>
                </a:cxn>
                <a:cxn ang="0">
                  <a:pos x="62" y="81"/>
                </a:cxn>
                <a:cxn ang="0">
                  <a:pos x="82" y="238"/>
                </a:cxn>
                <a:cxn ang="0">
                  <a:pos x="80" y="228"/>
                </a:cxn>
                <a:cxn ang="0">
                  <a:pos x="72" y="207"/>
                </a:cxn>
                <a:cxn ang="0">
                  <a:pos x="55" y="185"/>
                </a:cxn>
                <a:cxn ang="0">
                  <a:pos x="21" y="176"/>
                </a:cxn>
                <a:cxn ang="0">
                  <a:pos x="22" y="185"/>
                </a:cxn>
                <a:cxn ang="0">
                  <a:pos x="28" y="205"/>
                </a:cxn>
                <a:cxn ang="0">
                  <a:pos x="41" y="230"/>
                </a:cxn>
                <a:cxn ang="0">
                  <a:pos x="66" y="246"/>
                </a:cxn>
                <a:cxn ang="0">
                  <a:pos x="82" y="402"/>
                </a:cxn>
              </a:cxnLst>
              <a:rect l="0" t="0" r="r" b="b"/>
              <a:pathLst>
                <a:path w="175" h="402">
                  <a:moveTo>
                    <a:pt x="93" y="402"/>
                  </a:moveTo>
                  <a:lnTo>
                    <a:pt x="93" y="309"/>
                  </a:lnTo>
                  <a:lnTo>
                    <a:pt x="95" y="309"/>
                  </a:lnTo>
                  <a:lnTo>
                    <a:pt x="101" y="309"/>
                  </a:lnTo>
                  <a:lnTo>
                    <a:pt x="109" y="308"/>
                  </a:lnTo>
                  <a:lnTo>
                    <a:pt x="118" y="304"/>
                  </a:lnTo>
                  <a:lnTo>
                    <a:pt x="129" y="298"/>
                  </a:lnTo>
                  <a:lnTo>
                    <a:pt x="138" y="292"/>
                  </a:lnTo>
                  <a:lnTo>
                    <a:pt x="147" y="281"/>
                  </a:lnTo>
                  <a:lnTo>
                    <a:pt x="152" y="266"/>
                  </a:lnTo>
                  <a:lnTo>
                    <a:pt x="155" y="247"/>
                  </a:lnTo>
                  <a:lnTo>
                    <a:pt x="152" y="247"/>
                  </a:lnTo>
                  <a:lnTo>
                    <a:pt x="147" y="249"/>
                  </a:lnTo>
                  <a:lnTo>
                    <a:pt x="138" y="250"/>
                  </a:lnTo>
                  <a:lnTo>
                    <a:pt x="129" y="253"/>
                  </a:lnTo>
                  <a:lnTo>
                    <a:pt x="120" y="259"/>
                  </a:lnTo>
                  <a:lnTo>
                    <a:pt x="109" y="270"/>
                  </a:lnTo>
                  <a:lnTo>
                    <a:pt x="99" y="285"/>
                  </a:lnTo>
                  <a:lnTo>
                    <a:pt x="93" y="304"/>
                  </a:lnTo>
                  <a:lnTo>
                    <a:pt x="93" y="207"/>
                  </a:lnTo>
                  <a:lnTo>
                    <a:pt x="95" y="207"/>
                  </a:lnTo>
                  <a:lnTo>
                    <a:pt x="102" y="205"/>
                  </a:lnTo>
                  <a:lnTo>
                    <a:pt x="111" y="204"/>
                  </a:lnTo>
                  <a:lnTo>
                    <a:pt x="122" y="200"/>
                  </a:lnTo>
                  <a:lnTo>
                    <a:pt x="134" y="195"/>
                  </a:lnTo>
                  <a:lnTo>
                    <a:pt x="147" y="185"/>
                  </a:lnTo>
                  <a:lnTo>
                    <a:pt x="156" y="173"/>
                  </a:lnTo>
                  <a:lnTo>
                    <a:pt x="163" y="155"/>
                  </a:lnTo>
                  <a:lnTo>
                    <a:pt x="165" y="134"/>
                  </a:lnTo>
                  <a:lnTo>
                    <a:pt x="163" y="134"/>
                  </a:lnTo>
                  <a:lnTo>
                    <a:pt x="157" y="134"/>
                  </a:lnTo>
                  <a:lnTo>
                    <a:pt x="149" y="135"/>
                  </a:lnTo>
                  <a:lnTo>
                    <a:pt x="140" y="137"/>
                  </a:lnTo>
                  <a:lnTo>
                    <a:pt x="129" y="142"/>
                  </a:lnTo>
                  <a:lnTo>
                    <a:pt x="118" y="150"/>
                  </a:lnTo>
                  <a:lnTo>
                    <a:pt x="107" y="162"/>
                  </a:lnTo>
                  <a:lnTo>
                    <a:pt x="99" y="178"/>
                  </a:lnTo>
                  <a:lnTo>
                    <a:pt x="93" y="201"/>
                  </a:lnTo>
                  <a:lnTo>
                    <a:pt x="93" y="83"/>
                  </a:lnTo>
                  <a:lnTo>
                    <a:pt x="95" y="83"/>
                  </a:lnTo>
                  <a:lnTo>
                    <a:pt x="101" y="83"/>
                  </a:lnTo>
                  <a:lnTo>
                    <a:pt x="110" y="81"/>
                  </a:lnTo>
                  <a:lnTo>
                    <a:pt x="122" y="77"/>
                  </a:lnTo>
                  <a:lnTo>
                    <a:pt x="134" y="73"/>
                  </a:lnTo>
                  <a:lnTo>
                    <a:pt x="147" y="65"/>
                  </a:lnTo>
                  <a:lnTo>
                    <a:pt x="157" y="54"/>
                  </a:lnTo>
                  <a:lnTo>
                    <a:pt x="167" y="41"/>
                  </a:lnTo>
                  <a:lnTo>
                    <a:pt x="174" y="23"/>
                  </a:lnTo>
                  <a:lnTo>
                    <a:pt x="175" y="0"/>
                  </a:lnTo>
                  <a:lnTo>
                    <a:pt x="174" y="0"/>
                  </a:lnTo>
                  <a:lnTo>
                    <a:pt x="167" y="0"/>
                  </a:lnTo>
                  <a:lnTo>
                    <a:pt x="157" y="2"/>
                  </a:lnTo>
                  <a:lnTo>
                    <a:pt x="145" y="4"/>
                  </a:lnTo>
                  <a:lnTo>
                    <a:pt x="133" y="10"/>
                  </a:lnTo>
                  <a:lnTo>
                    <a:pt x="120" y="19"/>
                  </a:lnTo>
                  <a:lnTo>
                    <a:pt x="107" y="33"/>
                  </a:lnTo>
                  <a:lnTo>
                    <a:pt x="97" y="52"/>
                  </a:lnTo>
                  <a:lnTo>
                    <a:pt x="87" y="77"/>
                  </a:lnTo>
                  <a:lnTo>
                    <a:pt x="87" y="75"/>
                  </a:lnTo>
                  <a:lnTo>
                    <a:pt x="85" y="68"/>
                  </a:lnTo>
                  <a:lnTo>
                    <a:pt x="80" y="58"/>
                  </a:lnTo>
                  <a:lnTo>
                    <a:pt x="75" y="46"/>
                  </a:lnTo>
                  <a:lnTo>
                    <a:pt x="66" y="33"/>
                  </a:lnTo>
                  <a:lnTo>
                    <a:pt x="55" y="21"/>
                  </a:lnTo>
                  <a:lnTo>
                    <a:pt x="40" y="10"/>
                  </a:lnTo>
                  <a:lnTo>
                    <a:pt x="22" y="3"/>
                  </a:lnTo>
                  <a:lnTo>
                    <a:pt x="0" y="0"/>
                  </a:lnTo>
                  <a:lnTo>
                    <a:pt x="1" y="3"/>
                  </a:lnTo>
                  <a:lnTo>
                    <a:pt x="1" y="10"/>
                  </a:lnTo>
                  <a:lnTo>
                    <a:pt x="4" y="18"/>
                  </a:lnTo>
                  <a:lnTo>
                    <a:pt x="6" y="30"/>
                  </a:lnTo>
                  <a:lnTo>
                    <a:pt x="12" y="42"/>
                  </a:lnTo>
                  <a:lnTo>
                    <a:pt x="20" y="54"/>
                  </a:lnTo>
                  <a:lnTo>
                    <a:pt x="31" y="65"/>
                  </a:lnTo>
                  <a:lnTo>
                    <a:pt x="44" y="75"/>
                  </a:lnTo>
                  <a:lnTo>
                    <a:pt x="62" y="81"/>
                  </a:lnTo>
                  <a:lnTo>
                    <a:pt x="82" y="83"/>
                  </a:lnTo>
                  <a:lnTo>
                    <a:pt x="82" y="238"/>
                  </a:lnTo>
                  <a:lnTo>
                    <a:pt x="82" y="235"/>
                  </a:lnTo>
                  <a:lnTo>
                    <a:pt x="80" y="228"/>
                  </a:lnTo>
                  <a:lnTo>
                    <a:pt x="78" y="217"/>
                  </a:lnTo>
                  <a:lnTo>
                    <a:pt x="72" y="207"/>
                  </a:lnTo>
                  <a:lnTo>
                    <a:pt x="66" y="196"/>
                  </a:lnTo>
                  <a:lnTo>
                    <a:pt x="55" y="185"/>
                  </a:lnTo>
                  <a:lnTo>
                    <a:pt x="40" y="178"/>
                  </a:lnTo>
                  <a:lnTo>
                    <a:pt x="21" y="176"/>
                  </a:lnTo>
                  <a:lnTo>
                    <a:pt x="21" y="178"/>
                  </a:lnTo>
                  <a:lnTo>
                    <a:pt x="22" y="185"/>
                  </a:lnTo>
                  <a:lnTo>
                    <a:pt x="24" y="195"/>
                  </a:lnTo>
                  <a:lnTo>
                    <a:pt x="28" y="205"/>
                  </a:lnTo>
                  <a:lnTo>
                    <a:pt x="33" y="217"/>
                  </a:lnTo>
                  <a:lnTo>
                    <a:pt x="41" y="230"/>
                  </a:lnTo>
                  <a:lnTo>
                    <a:pt x="52" y="239"/>
                  </a:lnTo>
                  <a:lnTo>
                    <a:pt x="66" y="246"/>
                  </a:lnTo>
                  <a:lnTo>
                    <a:pt x="82" y="247"/>
                  </a:lnTo>
                  <a:lnTo>
                    <a:pt x="82" y="402"/>
                  </a:lnTo>
                  <a:lnTo>
                    <a:pt x="93" y="402"/>
                  </a:lnTo>
                  <a:close/>
                </a:path>
              </a:pathLst>
            </a:custGeom>
            <a:solidFill>
              <a:srgbClr val="D7D7D7"/>
            </a:solidFill>
            <a:ln w="0">
              <a:solidFill>
                <a:srgbClr val="D7D7D7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46" name="Freeform 22"/>
            <p:cNvSpPr>
              <a:spLocks/>
            </p:cNvSpPr>
            <p:nvPr/>
          </p:nvSpPr>
          <p:spPr bwMode="gray">
            <a:xfrm>
              <a:off x="2161" y="216"/>
              <a:ext cx="97" cy="373"/>
            </a:xfrm>
            <a:custGeom>
              <a:avLst/>
              <a:gdLst/>
              <a:ahLst/>
              <a:cxnLst>
                <a:cxn ang="0">
                  <a:pos x="52" y="237"/>
                </a:cxn>
                <a:cxn ang="0">
                  <a:pos x="59" y="237"/>
                </a:cxn>
                <a:cxn ang="0">
                  <a:pos x="74" y="232"/>
                </a:cxn>
                <a:cxn ang="0">
                  <a:pos x="90" y="218"/>
                </a:cxn>
                <a:cxn ang="0">
                  <a:pos x="97" y="193"/>
                </a:cxn>
                <a:cxn ang="0">
                  <a:pos x="89" y="193"/>
                </a:cxn>
                <a:cxn ang="0">
                  <a:pos x="71" y="197"/>
                </a:cxn>
                <a:cxn ang="0">
                  <a:pos x="56" y="215"/>
                </a:cxn>
                <a:cxn ang="0">
                  <a:pos x="52" y="147"/>
                </a:cxn>
                <a:cxn ang="0">
                  <a:pos x="59" y="147"/>
                </a:cxn>
                <a:cxn ang="0">
                  <a:pos x="74" y="141"/>
                </a:cxn>
                <a:cxn ang="0">
                  <a:pos x="90" y="128"/>
                </a:cxn>
                <a:cxn ang="0">
                  <a:pos x="97" y="102"/>
                </a:cxn>
                <a:cxn ang="0">
                  <a:pos x="89" y="102"/>
                </a:cxn>
                <a:cxn ang="0">
                  <a:pos x="71" y="109"/>
                </a:cxn>
                <a:cxn ang="0">
                  <a:pos x="56" y="126"/>
                </a:cxn>
                <a:cxn ang="0">
                  <a:pos x="52" y="46"/>
                </a:cxn>
                <a:cxn ang="0">
                  <a:pos x="51" y="37"/>
                </a:cxn>
                <a:cxn ang="0">
                  <a:pos x="45" y="23"/>
                </a:cxn>
                <a:cxn ang="0">
                  <a:pos x="32" y="6"/>
                </a:cxn>
                <a:cxn ang="0">
                  <a:pos x="6" y="0"/>
                </a:cxn>
                <a:cxn ang="0">
                  <a:pos x="8" y="9"/>
                </a:cxn>
                <a:cxn ang="0">
                  <a:pos x="16" y="27"/>
                </a:cxn>
                <a:cxn ang="0">
                  <a:pos x="33" y="43"/>
                </a:cxn>
                <a:cxn ang="0">
                  <a:pos x="45" y="113"/>
                </a:cxn>
                <a:cxn ang="0">
                  <a:pos x="45" y="106"/>
                </a:cxn>
                <a:cxn ang="0">
                  <a:pos x="40" y="90"/>
                </a:cxn>
                <a:cxn ang="0">
                  <a:pos x="27" y="75"/>
                </a:cxn>
                <a:cxn ang="0">
                  <a:pos x="1" y="67"/>
                </a:cxn>
                <a:cxn ang="0">
                  <a:pos x="0" y="75"/>
                </a:cxn>
                <a:cxn ang="0">
                  <a:pos x="2" y="91"/>
                </a:cxn>
                <a:cxn ang="0">
                  <a:pos x="14" y="109"/>
                </a:cxn>
                <a:cxn ang="0">
                  <a:pos x="45" y="118"/>
                </a:cxn>
                <a:cxn ang="0">
                  <a:pos x="45" y="207"/>
                </a:cxn>
                <a:cxn ang="0">
                  <a:pos x="43" y="195"/>
                </a:cxn>
                <a:cxn ang="0">
                  <a:pos x="33" y="182"/>
                </a:cxn>
                <a:cxn ang="0">
                  <a:pos x="12" y="175"/>
                </a:cxn>
                <a:cxn ang="0">
                  <a:pos x="10" y="182"/>
                </a:cxn>
                <a:cxn ang="0">
                  <a:pos x="13" y="197"/>
                </a:cxn>
                <a:cxn ang="0">
                  <a:pos x="29" y="211"/>
                </a:cxn>
                <a:cxn ang="0">
                  <a:pos x="45" y="373"/>
                </a:cxn>
              </a:cxnLst>
              <a:rect l="0" t="0" r="r" b="b"/>
              <a:pathLst>
                <a:path w="97" h="373">
                  <a:moveTo>
                    <a:pt x="52" y="373"/>
                  </a:moveTo>
                  <a:lnTo>
                    <a:pt x="52" y="237"/>
                  </a:lnTo>
                  <a:lnTo>
                    <a:pt x="54" y="237"/>
                  </a:lnTo>
                  <a:lnTo>
                    <a:pt x="59" y="237"/>
                  </a:lnTo>
                  <a:lnTo>
                    <a:pt x="66" y="236"/>
                  </a:lnTo>
                  <a:lnTo>
                    <a:pt x="74" y="232"/>
                  </a:lnTo>
                  <a:lnTo>
                    <a:pt x="82" y="226"/>
                  </a:lnTo>
                  <a:lnTo>
                    <a:pt x="90" y="218"/>
                  </a:lnTo>
                  <a:lnTo>
                    <a:pt x="95" y="207"/>
                  </a:lnTo>
                  <a:lnTo>
                    <a:pt x="97" y="193"/>
                  </a:lnTo>
                  <a:lnTo>
                    <a:pt x="94" y="193"/>
                  </a:lnTo>
                  <a:lnTo>
                    <a:pt x="89" y="193"/>
                  </a:lnTo>
                  <a:lnTo>
                    <a:pt x="81" y="194"/>
                  </a:lnTo>
                  <a:lnTo>
                    <a:pt x="71" y="197"/>
                  </a:lnTo>
                  <a:lnTo>
                    <a:pt x="63" y="205"/>
                  </a:lnTo>
                  <a:lnTo>
                    <a:pt x="56" y="215"/>
                  </a:lnTo>
                  <a:lnTo>
                    <a:pt x="52" y="232"/>
                  </a:lnTo>
                  <a:lnTo>
                    <a:pt x="52" y="147"/>
                  </a:lnTo>
                  <a:lnTo>
                    <a:pt x="54" y="147"/>
                  </a:lnTo>
                  <a:lnTo>
                    <a:pt x="59" y="147"/>
                  </a:lnTo>
                  <a:lnTo>
                    <a:pt x="66" y="144"/>
                  </a:lnTo>
                  <a:lnTo>
                    <a:pt x="74" y="141"/>
                  </a:lnTo>
                  <a:lnTo>
                    <a:pt x="82" y="136"/>
                  </a:lnTo>
                  <a:lnTo>
                    <a:pt x="90" y="128"/>
                  </a:lnTo>
                  <a:lnTo>
                    <a:pt x="95" y="117"/>
                  </a:lnTo>
                  <a:lnTo>
                    <a:pt x="97" y="102"/>
                  </a:lnTo>
                  <a:lnTo>
                    <a:pt x="94" y="102"/>
                  </a:lnTo>
                  <a:lnTo>
                    <a:pt x="89" y="102"/>
                  </a:lnTo>
                  <a:lnTo>
                    <a:pt x="81" y="105"/>
                  </a:lnTo>
                  <a:lnTo>
                    <a:pt x="71" y="109"/>
                  </a:lnTo>
                  <a:lnTo>
                    <a:pt x="63" y="116"/>
                  </a:lnTo>
                  <a:lnTo>
                    <a:pt x="56" y="126"/>
                  </a:lnTo>
                  <a:lnTo>
                    <a:pt x="52" y="141"/>
                  </a:lnTo>
                  <a:lnTo>
                    <a:pt x="52" y="46"/>
                  </a:lnTo>
                  <a:lnTo>
                    <a:pt x="51" y="43"/>
                  </a:lnTo>
                  <a:lnTo>
                    <a:pt x="51" y="37"/>
                  </a:lnTo>
                  <a:lnTo>
                    <a:pt x="49" y="31"/>
                  </a:lnTo>
                  <a:lnTo>
                    <a:pt x="45" y="23"/>
                  </a:lnTo>
                  <a:lnTo>
                    <a:pt x="40" y="15"/>
                  </a:lnTo>
                  <a:lnTo>
                    <a:pt x="32" y="6"/>
                  </a:lnTo>
                  <a:lnTo>
                    <a:pt x="21" y="2"/>
                  </a:lnTo>
                  <a:lnTo>
                    <a:pt x="6" y="0"/>
                  </a:lnTo>
                  <a:lnTo>
                    <a:pt x="6" y="2"/>
                  </a:lnTo>
                  <a:lnTo>
                    <a:pt x="8" y="9"/>
                  </a:lnTo>
                  <a:lnTo>
                    <a:pt x="12" y="17"/>
                  </a:lnTo>
                  <a:lnTo>
                    <a:pt x="16" y="27"/>
                  </a:lnTo>
                  <a:lnTo>
                    <a:pt x="23" y="36"/>
                  </a:lnTo>
                  <a:lnTo>
                    <a:pt x="33" y="43"/>
                  </a:lnTo>
                  <a:lnTo>
                    <a:pt x="45" y="46"/>
                  </a:lnTo>
                  <a:lnTo>
                    <a:pt x="45" y="113"/>
                  </a:lnTo>
                  <a:lnTo>
                    <a:pt x="45" y="112"/>
                  </a:lnTo>
                  <a:lnTo>
                    <a:pt x="45" y="106"/>
                  </a:lnTo>
                  <a:lnTo>
                    <a:pt x="44" y="98"/>
                  </a:lnTo>
                  <a:lnTo>
                    <a:pt x="40" y="90"/>
                  </a:lnTo>
                  <a:lnTo>
                    <a:pt x="35" y="82"/>
                  </a:lnTo>
                  <a:lnTo>
                    <a:pt x="27" y="75"/>
                  </a:lnTo>
                  <a:lnTo>
                    <a:pt x="16" y="70"/>
                  </a:lnTo>
                  <a:lnTo>
                    <a:pt x="1" y="67"/>
                  </a:lnTo>
                  <a:lnTo>
                    <a:pt x="0" y="70"/>
                  </a:lnTo>
                  <a:lnTo>
                    <a:pt x="0" y="75"/>
                  </a:lnTo>
                  <a:lnTo>
                    <a:pt x="0" y="82"/>
                  </a:lnTo>
                  <a:lnTo>
                    <a:pt x="2" y="91"/>
                  </a:lnTo>
                  <a:lnTo>
                    <a:pt x="6" y="100"/>
                  </a:lnTo>
                  <a:lnTo>
                    <a:pt x="14" y="109"/>
                  </a:lnTo>
                  <a:lnTo>
                    <a:pt x="28" y="114"/>
                  </a:lnTo>
                  <a:lnTo>
                    <a:pt x="45" y="118"/>
                  </a:lnTo>
                  <a:lnTo>
                    <a:pt x="45" y="209"/>
                  </a:lnTo>
                  <a:lnTo>
                    <a:pt x="45" y="207"/>
                  </a:lnTo>
                  <a:lnTo>
                    <a:pt x="45" y="202"/>
                  </a:lnTo>
                  <a:lnTo>
                    <a:pt x="43" y="195"/>
                  </a:lnTo>
                  <a:lnTo>
                    <a:pt x="40" y="188"/>
                  </a:lnTo>
                  <a:lnTo>
                    <a:pt x="33" y="182"/>
                  </a:lnTo>
                  <a:lnTo>
                    <a:pt x="24" y="178"/>
                  </a:lnTo>
                  <a:lnTo>
                    <a:pt x="12" y="175"/>
                  </a:lnTo>
                  <a:lnTo>
                    <a:pt x="12" y="178"/>
                  </a:lnTo>
                  <a:lnTo>
                    <a:pt x="10" y="182"/>
                  </a:lnTo>
                  <a:lnTo>
                    <a:pt x="10" y="188"/>
                  </a:lnTo>
                  <a:lnTo>
                    <a:pt x="13" y="197"/>
                  </a:lnTo>
                  <a:lnTo>
                    <a:pt x="20" y="205"/>
                  </a:lnTo>
                  <a:lnTo>
                    <a:pt x="29" y="211"/>
                  </a:lnTo>
                  <a:lnTo>
                    <a:pt x="45" y="215"/>
                  </a:lnTo>
                  <a:lnTo>
                    <a:pt x="45" y="373"/>
                  </a:lnTo>
                  <a:lnTo>
                    <a:pt x="52" y="373"/>
                  </a:lnTo>
                  <a:close/>
                </a:path>
              </a:pathLst>
            </a:custGeom>
            <a:solidFill>
              <a:srgbClr val="D7D7D7"/>
            </a:solidFill>
            <a:ln w="0">
              <a:solidFill>
                <a:srgbClr val="D7D7D7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47" name="Freeform 23"/>
            <p:cNvSpPr>
              <a:spLocks/>
            </p:cNvSpPr>
            <p:nvPr/>
          </p:nvSpPr>
          <p:spPr bwMode="gray">
            <a:xfrm>
              <a:off x="2708" y="216"/>
              <a:ext cx="97" cy="373"/>
            </a:xfrm>
            <a:custGeom>
              <a:avLst/>
              <a:gdLst/>
              <a:ahLst/>
              <a:cxnLst>
                <a:cxn ang="0">
                  <a:pos x="51" y="237"/>
                </a:cxn>
                <a:cxn ang="0">
                  <a:pos x="60" y="237"/>
                </a:cxn>
                <a:cxn ang="0">
                  <a:pos x="74" y="232"/>
                </a:cxn>
                <a:cxn ang="0">
                  <a:pos x="91" y="218"/>
                </a:cxn>
                <a:cxn ang="0">
                  <a:pos x="97" y="193"/>
                </a:cxn>
                <a:cxn ang="0">
                  <a:pos x="89" y="193"/>
                </a:cxn>
                <a:cxn ang="0">
                  <a:pos x="72" y="197"/>
                </a:cxn>
                <a:cxn ang="0">
                  <a:pos x="55" y="215"/>
                </a:cxn>
                <a:cxn ang="0">
                  <a:pos x="51" y="147"/>
                </a:cxn>
                <a:cxn ang="0">
                  <a:pos x="60" y="147"/>
                </a:cxn>
                <a:cxn ang="0">
                  <a:pos x="74" y="141"/>
                </a:cxn>
                <a:cxn ang="0">
                  <a:pos x="91" y="128"/>
                </a:cxn>
                <a:cxn ang="0">
                  <a:pos x="97" y="102"/>
                </a:cxn>
                <a:cxn ang="0">
                  <a:pos x="89" y="102"/>
                </a:cxn>
                <a:cxn ang="0">
                  <a:pos x="72" y="109"/>
                </a:cxn>
                <a:cxn ang="0">
                  <a:pos x="55" y="126"/>
                </a:cxn>
                <a:cxn ang="0">
                  <a:pos x="51" y="46"/>
                </a:cxn>
                <a:cxn ang="0">
                  <a:pos x="51" y="37"/>
                </a:cxn>
                <a:cxn ang="0">
                  <a:pos x="46" y="23"/>
                </a:cxn>
                <a:cxn ang="0">
                  <a:pos x="33" y="6"/>
                </a:cxn>
                <a:cxn ang="0">
                  <a:pos x="7" y="0"/>
                </a:cxn>
                <a:cxn ang="0">
                  <a:pos x="8" y="9"/>
                </a:cxn>
                <a:cxn ang="0">
                  <a:pos x="16" y="27"/>
                </a:cxn>
                <a:cxn ang="0">
                  <a:pos x="34" y="43"/>
                </a:cxn>
                <a:cxn ang="0">
                  <a:pos x="46" y="113"/>
                </a:cxn>
                <a:cxn ang="0">
                  <a:pos x="46" y="106"/>
                </a:cxn>
                <a:cxn ang="0">
                  <a:pos x="41" y="90"/>
                </a:cxn>
                <a:cxn ang="0">
                  <a:pos x="27" y="75"/>
                </a:cxn>
                <a:cxn ang="0">
                  <a:pos x="0" y="67"/>
                </a:cxn>
                <a:cxn ang="0">
                  <a:pos x="0" y="75"/>
                </a:cxn>
                <a:cxn ang="0">
                  <a:pos x="3" y="91"/>
                </a:cxn>
                <a:cxn ang="0">
                  <a:pos x="15" y="109"/>
                </a:cxn>
                <a:cxn ang="0">
                  <a:pos x="46" y="118"/>
                </a:cxn>
                <a:cxn ang="0">
                  <a:pos x="46" y="207"/>
                </a:cxn>
                <a:cxn ang="0">
                  <a:pos x="43" y="195"/>
                </a:cxn>
                <a:cxn ang="0">
                  <a:pos x="34" y="182"/>
                </a:cxn>
                <a:cxn ang="0">
                  <a:pos x="12" y="175"/>
                </a:cxn>
                <a:cxn ang="0">
                  <a:pos x="11" y="182"/>
                </a:cxn>
                <a:cxn ang="0">
                  <a:pos x="14" y="197"/>
                </a:cxn>
                <a:cxn ang="0">
                  <a:pos x="30" y="211"/>
                </a:cxn>
                <a:cxn ang="0">
                  <a:pos x="46" y="373"/>
                </a:cxn>
              </a:cxnLst>
              <a:rect l="0" t="0" r="r" b="b"/>
              <a:pathLst>
                <a:path w="97" h="373">
                  <a:moveTo>
                    <a:pt x="51" y="373"/>
                  </a:moveTo>
                  <a:lnTo>
                    <a:pt x="51" y="237"/>
                  </a:lnTo>
                  <a:lnTo>
                    <a:pt x="54" y="237"/>
                  </a:lnTo>
                  <a:lnTo>
                    <a:pt x="60" y="237"/>
                  </a:lnTo>
                  <a:lnTo>
                    <a:pt x="66" y="236"/>
                  </a:lnTo>
                  <a:lnTo>
                    <a:pt x="74" y="232"/>
                  </a:lnTo>
                  <a:lnTo>
                    <a:pt x="82" y="226"/>
                  </a:lnTo>
                  <a:lnTo>
                    <a:pt x="91" y="218"/>
                  </a:lnTo>
                  <a:lnTo>
                    <a:pt x="95" y="207"/>
                  </a:lnTo>
                  <a:lnTo>
                    <a:pt x="97" y="193"/>
                  </a:lnTo>
                  <a:lnTo>
                    <a:pt x="95" y="193"/>
                  </a:lnTo>
                  <a:lnTo>
                    <a:pt x="89" y="193"/>
                  </a:lnTo>
                  <a:lnTo>
                    <a:pt x="81" y="194"/>
                  </a:lnTo>
                  <a:lnTo>
                    <a:pt x="72" y="197"/>
                  </a:lnTo>
                  <a:lnTo>
                    <a:pt x="64" y="205"/>
                  </a:lnTo>
                  <a:lnTo>
                    <a:pt x="55" y="215"/>
                  </a:lnTo>
                  <a:lnTo>
                    <a:pt x="51" y="232"/>
                  </a:lnTo>
                  <a:lnTo>
                    <a:pt x="51" y="147"/>
                  </a:lnTo>
                  <a:lnTo>
                    <a:pt x="54" y="147"/>
                  </a:lnTo>
                  <a:lnTo>
                    <a:pt x="60" y="147"/>
                  </a:lnTo>
                  <a:lnTo>
                    <a:pt x="66" y="144"/>
                  </a:lnTo>
                  <a:lnTo>
                    <a:pt x="74" y="141"/>
                  </a:lnTo>
                  <a:lnTo>
                    <a:pt x="82" y="136"/>
                  </a:lnTo>
                  <a:lnTo>
                    <a:pt x="91" y="128"/>
                  </a:lnTo>
                  <a:lnTo>
                    <a:pt x="95" y="117"/>
                  </a:lnTo>
                  <a:lnTo>
                    <a:pt x="97" y="102"/>
                  </a:lnTo>
                  <a:lnTo>
                    <a:pt x="95" y="102"/>
                  </a:lnTo>
                  <a:lnTo>
                    <a:pt x="89" y="102"/>
                  </a:lnTo>
                  <a:lnTo>
                    <a:pt x="81" y="105"/>
                  </a:lnTo>
                  <a:lnTo>
                    <a:pt x="72" y="109"/>
                  </a:lnTo>
                  <a:lnTo>
                    <a:pt x="64" y="116"/>
                  </a:lnTo>
                  <a:lnTo>
                    <a:pt x="55" y="126"/>
                  </a:lnTo>
                  <a:lnTo>
                    <a:pt x="51" y="141"/>
                  </a:lnTo>
                  <a:lnTo>
                    <a:pt x="51" y="46"/>
                  </a:lnTo>
                  <a:lnTo>
                    <a:pt x="51" y="43"/>
                  </a:lnTo>
                  <a:lnTo>
                    <a:pt x="51" y="37"/>
                  </a:lnTo>
                  <a:lnTo>
                    <a:pt x="49" y="31"/>
                  </a:lnTo>
                  <a:lnTo>
                    <a:pt x="46" y="23"/>
                  </a:lnTo>
                  <a:lnTo>
                    <a:pt x="41" y="15"/>
                  </a:lnTo>
                  <a:lnTo>
                    <a:pt x="33" y="6"/>
                  </a:lnTo>
                  <a:lnTo>
                    <a:pt x="22" y="2"/>
                  </a:lnTo>
                  <a:lnTo>
                    <a:pt x="7" y="0"/>
                  </a:lnTo>
                  <a:lnTo>
                    <a:pt x="7" y="2"/>
                  </a:lnTo>
                  <a:lnTo>
                    <a:pt x="8" y="9"/>
                  </a:lnTo>
                  <a:lnTo>
                    <a:pt x="11" y="17"/>
                  </a:lnTo>
                  <a:lnTo>
                    <a:pt x="16" y="27"/>
                  </a:lnTo>
                  <a:lnTo>
                    <a:pt x="23" y="36"/>
                  </a:lnTo>
                  <a:lnTo>
                    <a:pt x="34" y="43"/>
                  </a:lnTo>
                  <a:lnTo>
                    <a:pt x="46" y="46"/>
                  </a:lnTo>
                  <a:lnTo>
                    <a:pt x="46" y="113"/>
                  </a:lnTo>
                  <a:lnTo>
                    <a:pt x="46" y="112"/>
                  </a:lnTo>
                  <a:lnTo>
                    <a:pt x="46" y="106"/>
                  </a:lnTo>
                  <a:lnTo>
                    <a:pt x="43" y="98"/>
                  </a:lnTo>
                  <a:lnTo>
                    <a:pt x="41" y="90"/>
                  </a:lnTo>
                  <a:lnTo>
                    <a:pt x="35" y="82"/>
                  </a:lnTo>
                  <a:lnTo>
                    <a:pt x="27" y="75"/>
                  </a:lnTo>
                  <a:lnTo>
                    <a:pt x="16" y="70"/>
                  </a:lnTo>
                  <a:lnTo>
                    <a:pt x="0" y="67"/>
                  </a:lnTo>
                  <a:lnTo>
                    <a:pt x="0" y="70"/>
                  </a:lnTo>
                  <a:lnTo>
                    <a:pt x="0" y="75"/>
                  </a:lnTo>
                  <a:lnTo>
                    <a:pt x="0" y="82"/>
                  </a:lnTo>
                  <a:lnTo>
                    <a:pt x="3" y="91"/>
                  </a:lnTo>
                  <a:lnTo>
                    <a:pt x="7" y="100"/>
                  </a:lnTo>
                  <a:lnTo>
                    <a:pt x="15" y="109"/>
                  </a:lnTo>
                  <a:lnTo>
                    <a:pt x="28" y="114"/>
                  </a:lnTo>
                  <a:lnTo>
                    <a:pt x="46" y="118"/>
                  </a:lnTo>
                  <a:lnTo>
                    <a:pt x="46" y="209"/>
                  </a:lnTo>
                  <a:lnTo>
                    <a:pt x="46" y="207"/>
                  </a:lnTo>
                  <a:lnTo>
                    <a:pt x="45" y="202"/>
                  </a:lnTo>
                  <a:lnTo>
                    <a:pt x="43" y="195"/>
                  </a:lnTo>
                  <a:lnTo>
                    <a:pt x="39" y="188"/>
                  </a:lnTo>
                  <a:lnTo>
                    <a:pt x="34" y="182"/>
                  </a:lnTo>
                  <a:lnTo>
                    <a:pt x="24" y="178"/>
                  </a:lnTo>
                  <a:lnTo>
                    <a:pt x="12" y="175"/>
                  </a:lnTo>
                  <a:lnTo>
                    <a:pt x="12" y="178"/>
                  </a:lnTo>
                  <a:lnTo>
                    <a:pt x="11" y="182"/>
                  </a:lnTo>
                  <a:lnTo>
                    <a:pt x="11" y="188"/>
                  </a:lnTo>
                  <a:lnTo>
                    <a:pt x="14" y="197"/>
                  </a:lnTo>
                  <a:lnTo>
                    <a:pt x="19" y="205"/>
                  </a:lnTo>
                  <a:lnTo>
                    <a:pt x="30" y="211"/>
                  </a:lnTo>
                  <a:lnTo>
                    <a:pt x="46" y="215"/>
                  </a:lnTo>
                  <a:lnTo>
                    <a:pt x="46" y="373"/>
                  </a:lnTo>
                  <a:lnTo>
                    <a:pt x="51" y="373"/>
                  </a:lnTo>
                  <a:close/>
                </a:path>
              </a:pathLst>
            </a:custGeom>
            <a:solidFill>
              <a:srgbClr val="D7D7D7"/>
            </a:solidFill>
            <a:ln w="0">
              <a:solidFill>
                <a:srgbClr val="D7D7D7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049" name="Freeform 25"/>
          <p:cNvSpPr>
            <a:spLocks/>
          </p:cNvSpPr>
          <p:nvPr/>
        </p:nvSpPr>
        <p:spPr bwMode="gray">
          <a:xfrm>
            <a:off x="95250" y="6446838"/>
            <a:ext cx="8970963" cy="314325"/>
          </a:xfrm>
          <a:custGeom>
            <a:avLst/>
            <a:gdLst/>
            <a:ahLst/>
            <a:cxnLst>
              <a:cxn ang="0">
                <a:pos x="4" y="198"/>
              </a:cxn>
              <a:cxn ang="0">
                <a:pos x="5651" y="198"/>
              </a:cxn>
              <a:cxn ang="0">
                <a:pos x="5646" y="94"/>
              </a:cxn>
              <a:cxn ang="0">
                <a:pos x="1491" y="94"/>
              </a:cxn>
              <a:cxn ang="0">
                <a:pos x="1343" y="2"/>
              </a:cxn>
              <a:cxn ang="0">
                <a:pos x="0" y="0"/>
              </a:cxn>
              <a:cxn ang="0">
                <a:pos x="4" y="198"/>
              </a:cxn>
            </a:cxnLst>
            <a:rect l="0" t="0" r="r" b="b"/>
            <a:pathLst>
              <a:path w="5651" h="198">
                <a:moveTo>
                  <a:pt x="4" y="198"/>
                </a:moveTo>
                <a:lnTo>
                  <a:pt x="5651" y="198"/>
                </a:lnTo>
                <a:lnTo>
                  <a:pt x="5646" y="94"/>
                </a:lnTo>
                <a:lnTo>
                  <a:pt x="1491" y="94"/>
                </a:lnTo>
                <a:lnTo>
                  <a:pt x="1343" y="2"/>
                </a:lnTo>
                <a:lnTo>
                  <a:pt x="0" y="0"/>
                </a:lnTo>
                <a:lnTo>
                  <a:pt x="4" y="198"/>
                </a:lnTo>
                <a:close/>
              </a:path>
            </a:pathLst>
          </a:custGeom>
          <a:solidFill>
            <a:schemeClr val="tx1"/>
          </a:solidFill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50" name="Freeform 26"/>
          <p:cNvSpPr>
            <a:spLocks/>
          </p:cNvSpPr>
          <p:nvPr/>
        </p:nvSpPr>
        <p:spPr bwMode="gray">
          <a:xfrm>
            <a:off x="95250" y="6491288"/>
            <a:ext cx="8975725" cy="279400"/>
          </a:xfrm>
          <a:custGeom>
            <a:avLst/>
            <a:gdLst/>
            <a:ahLst/>
            <a:cxnLst>
              <a:cxn ang="0">
                <a:pos x="0" y="176"/>
              </a:cxn>
              <a:cxn ang="0">
                <a:pos x="5650" y="169"/>
              </a:cxn>
              <a:cxn ang="0">
                <a:pos x="5646" y="95"/>
              </a:cxn>
              <a:cxn ang="0">
                <a:pos x="1478" y="95"/>
              </a:cxn>
              <a:cxn ang="0">
                <a:pos x="1317" y="3"/>
              </a:cxn>
              <a:cxn ang="0">
                <a:pos x="0" y="0"/>
              </a:cxn>
              <a:cxn ang="0">
                <a:pos x="0" y="176"/>
              </a:cxn>
            </a:cxnLst>
            <a:rect l="0" t="0" r="r" b="b"/>
            <a:pathLst>
              <a:path w="5650" h="176">
                <a:moveTo>
                  <a:pt x="0" y="176"/>
                </a:moveTo>
                <a:lnTo>
                  <a:pt x="5650" y="169"/>
                </a:lnTo>
                <a:lnTo>
                  <a:pt x="5646" y="95"/>
                </a:lnTo>
                <a:lnTo>
                  <a:pt x="1478" y="95"/>
                </a:lnTo>
                <a:lnTo>
                  <a:pt x="1317" y="3"/>
                </a:lnTo>
                <a:lnTo>
                  <a:pt x="0" y="0"/>
                </a:lnTo>
                <a:lnTo>
                  <a:pt x="0" y="176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51" name="Freeform 27" descr="Dark upward diagonal"/>
          <p:cNvSpPr>
            <a:spLocks/>
          </p:cNvSpPr>
          <p:nvPr/>
        </p:nvSpPr>
        <p:spPr bwMode="gray">
          <a:xfrm>
            <a:off x="92075" y="98425"/>
            <a:ext cx="8956675" cy="179388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5582" y="0"/>
              </a:cxn>
              <a:cxn ang="0">
                <a:pos x="5639" y="45"/>
              </a:cxn>
              <a:cxn ang="0">
                <a:pos x="5636" y="113"/>
              </a:cxn>
              <a:cxn ang="0">
                <a:pos x="0" y="113"/>
              </a:cxn>
              <a:cxn ang="0">
                <a:pos x="0" y="0"/>
              </a:cxn>
            </a:cxnLst>
            <a:rect l="0" t="0" r="r" b="b"/>
            <a:pathLst>
              <a:path w="5639" h="113">
                <a:moveTo>
                  <a:pt x="0" y="0"/>
                </a:moveTo>
                <a:lnTo>
                  <a:pt x="5582" y="0"/>
                </a:lnTo>
                <a:cubicBezTo>
                  <a:pt x="5630" y="3"/>
                  <a:pt x="5639" y="45"/>
                  <a:pt x="5639" y="45"/>
                </a:cubicBezTo>
                <a:lnTo>
                  <a:pt x="5636" y="113"/>
                </a:lnTo>
                <a:lnTo>
                  <a:pt x="0" y="113"/>
                </a:lnTo>
                <a:lnTo>
                  <a:pt x="0" y="0"/>
                </a:lnTo>
                <a:close/>
              </a:path>
            </a:pathLst>
          </a:custGeom>
          <a:pattFill prst="dkUpDiag">
            <a:fgClr>
              <a:schemeClr val="accent1"/>
            </a:fgClr>
            <a:bgClr>
              <a:schemeClr val="bg1"/>
            </a:bgClr>
          </a:pattFill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52" name="Freeform 28"/>
          <p:cNvSpPr>
            <a:spLocks/>
          </p:cNvSpPr>
          <p:nvPr/>
        </p:nvSpPr>
        <p:spPr bwMode="gray">
          <a:xfrm>
            <a:off x="92075" y="307975"/>
            <a:ext cx="8955088" cy="938213"/>
          </a:xfrm>
          <a:custGeom>
            <a:avLst/>
            <a:gdLst/>
            <a:ahLst/>
            <a:cxnLst>
              <a:cxn ang="0">
                <a:pos x="5446" y="0"/>
              </a:cxn>
              <a:cxn ang="0">
                <a:pos x="0" y="0"/>
              </a:cxn>
              <a:cxn ang="0">
                <a:pos x="2" y="470"/>
              </a:cxn>
              <a:cxn ang="0">
                <a:pos x="4078" y="474"/>
              </a:cxn>
              <a:cxn ang="0">
                <a:pos x="4178" y="527"/>
              </a:cxn>
              <a:cxn ang="0">
                <a:pos x="5446" y="531"/>
              </a:cxn>
              <a:cxn ang="0">
                <a:pos x="5446" y="0"/>
              </a:cxn>
            </a:cxnLst>
            <a:rect l="0" t="0" r="r" b="b"/>
            <a:pathLst>
              <a:path w="5446" h="531">
                <a:moveTo>
                  <a:pt x="5446" y="0"/>
                </a:moveTo>
                <a:lnTo>
                  <a:pt x="0" y="0"/>
                </a:lnTo>
                <a:lnTo>
                  <a:pt x="2" y="470"/>
                </a:lnTo>
                <a:lnTo>
                  <a:pt x="4078" y="474"/>
                </a:lnTo>
                <a:lnTo>
                  <a:pt x="4178" y="527"/>
                </a:lnTo>
                <a:lnTo>
                  <a:pt x="5446" y="531"/>
                </a:lnTo>
                <a:lnTo>
                  <a:pt x="5446" y="0"/>
                </a:lnTo>
                <a:close/>
              </a:path>
            </a:pathLst>
          </a:custGeom>
          <a:solidFill>
            <a:schemeClr val="tx1"/>
          </a:solidFill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53" name="Freeform 29"/>
          <p:cNvSpPr>
            <a:spLocks/>
          </p:cNvSpPr>
          <p:nvPr/>
        </p:nvSpPr>
        <p:spPr bwMode="gray">
          <a:xfrm>
            <a:off x="92075" y="306388"/>
            <a:ext cx="8955088" cy="836612"/>
          </a:xfrm>
          <a:custGeom>
            <a:avLst/>
            <a:gdLst/>
            <a:ahLst/>
            <a:cxnLst>
              <a:cxn ang="0">
                <a:pos x="5446" y="0"/>
              </a:cxn>
              <a:cxn ang="0">
                <a:pos x="0" y="0"/>
              </a:cxn>
              <a:cxn ang="0">
                <a:pos x="2" y="470"/>
              </a:cxn>
              <a:cxn ang="0">
                <a:pos x="4078" y="474"/>
              </a:cxn>
              <a:cxn ang="0">
                <a:pos x="4178" y="527"/>
              </a:cxn>
              <a:cxn ang="0">
                <a:pos x="5446" y="531"/>
              </a:cxn>
              <a:cxn ang="0">
                <a:pos x="5446" y="0"/>
              </a:cxn>
            </a:cxnLst>
            <a:rect l="0" t="0" r="r" b="b"/>
            <a:pathLst>
              <a:path w="5446" h="531">
                <a:moveTo>
                  <a:pt x="5446" y="0"/>
                </a:moveTo>
                <a:lnTo>
                  <a:pt x="0" y="0"/>
                </a:lnTo>
                <a:lnTo>
                  <a:pt x="2" y="470"/>
                </a:lnTo>
                <a:lnTo>
                  <a:pt x="4078" y="474"/>
                </a:lnTo>
                <a:lnTo>
                  <a:pt x="4178" y="527"/>
                </a:lnTo>
                <a:lnTo>
                  <a:pt x="5446" y="531"/>
                </a:lnTo>
                <a:lnTo>
                  <a:pt x="5446" y="0"/>
                </a:ln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100000">
                <a:schemeClr val="bg1">
                  <a:gamma/>
                  <a:tint val="66667"/>
                  <a:invGamma/>
                </a:schemeClr>
              </a:gs>
            </a:gsLst>
            <a:lin ang="0" scaled="1"/>
          </a:gradFill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56" name="Rectangle 32"/>
          <p:cNvSpPr>
            <a:spLocks noChangeArrowheads="1"/>
          </p:cNvSpPr>
          <p:nvPr/>
        </p:nvSpPr>
        <p:spPr bwMode="gray">
          <a:xfrm flipV="1">
            <a:off x="95250" y="6723063"/>
            <a:ext cx="8977313" cy="55562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59" name="Freeform 35"/>
          <p:cNvSpPr>
            <a:spLocks/>
          </p:cNvSpPr>
          <p:nvPr/>
        </p:nvSpPr>
        <p:spPr bwMode="gray">
          <a:xfrm>
            <a:off x="6896100" y="1047750"/>
            <a:ext cx="2155825" cy="52388"/>
          </a:xfrm>
          <a:custGeom>
            <a:avLst/>
            <a:gdLst/>
            <a:ahLst/>
            <a:cxnLst>
              <a:cxn ang="0">
                <a:pos x="0" y="2"/>
              </a:cxn>
              <a:cxn ang="0">
                <a:pos x="1358" y="0"/>
              </a:cxn>
              <a:cxn ang="0">
                <a:pos x="1356" y="32"/>
              </a:cxn>
              <a:cxn ang="0">
                <a:pos x="60" y="33"/>
              </a:cxn>
              <a:cxn ang="0">
                <a:pos x="0" y="2"/>
              </a:cxn>
            </a:cxnLst>
            <a:rect l="0" t="0" r="r" b="b"/>
            <a:pathLst>
              <a:path w="1358" h="33">
                <a:moveTo>
                  <a:pt x="0" y="2"/>
                </a:moveTo>
                <a:lnTo>
                  <a:pt x="1358" y="0"/>
                </a:lnTo>
                <a:lnTo>
                  <a:pt x="1356" y="32"/>
                </a:lnTo>
                <a:lnTo>
                  <a:pt x="60" y="33"/>
                </a:lnTo>
                <a:lnTo>
                  <a:pt x="0" y="2"/>
                </a:lnTo>
                <a:close/>
              </a:path>
            </a:pathLst>
          </a:custGeom>
          <a:solidFill>
            <a:srgbClr val="FFFFFF">
              <a:alpha val="30000"/>
            </a:srgbClr>
          </a:solidFill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gray">
          <a:xfrm>
            <a:off x="457200" y="238125"/>
            <a:ext cx="6477000" cy="868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gray">
          <a:xfrm>
            <a:off x="457200" y="1438275"/>
            <a:ext cx="8229600" cy="473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gray">
          <a:xfrm>
            <a:off x="3048000" y="6311900"/>
            <a:ext cx="1712913" cy="290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solidFill>
                  <a:srgbClr val="000000"/>
                </a:solidFill>
              </a:defRPr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gray">
          <a:xfrm>
            <a:off x="4830763" y="6323013"/>
            <a:ext cx="2311400" cy="290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solidFill>
                  <a:srgbClr val="000000"/>
                </a:solidFill>
              </a:defRPr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gray">
          <a:xfrm>
            <a:off x="7116763" y="6323013"/>
            <a:ext cx="1616075" cy="290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>
                <a:solidFill>
                  <a:srgbClr val="000000"/>
                </a:solidFill>
              </a:defRPr>
            </a:lvl1pPr>
          </a:lstStyle>
          <a:p>
            <a:fld id="{3B291F3B-5386-4627-8125-539B32E4F88B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1061" name="Text Box 37"/>
          <p:cNvSpPr txBox="1">
            <a:spLocks noChangeArrowheads="1"/>
          </p:cNvSpPr>
          <p:nvPr/>
        </p:nvSpPr>
        <p:spPr bwMode="gray">
          <a:xfrm>
            <a:off x="144463" y="6454775"/>
            <a:ext cx="1495425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100" i="1">
                <a:solidFill>
                  <a:srgbClr val="FFFFFF"/>
                </a:solidFill>
                <a:latin typeface="Times New Roman" pitchFamily="18" charset="0"/>
              </a:rPr>
              <a:t>www.themegallery.com</a:t>
            </a:r>
          </a:p>
        </p:txBody>
      </p:sp>
      <p:sp>
        <p:nvSpPr>
          <p:cNvPr id="1054" name="Rectangle 30" descr="7"/>
          <p:cNvSpPr>
            <a:spLocks noChangeArrowheads="1"/>
          </p:cNvSpPr>
          <p:nvPr/>
        </p:nvSpPr>
        <p:spPr bwMode="gray">
          <a:xfrm>
            <a:off x="8245475" y="415925"/>
            <a:ext cx="534988" cy="546100"/>
          </a:xfrm>
          <a:prstGeom prst="rect">
            <a:avLst/>
          </a:prstGeom>
          <a:blipFill dpi="0" rotWithShape="1">
            <a:blip r:embed="rId17" cstate="print"/>
            <a:srcRect/>
            <a:stretch>
              <a:fillRect/>
            </a:stretch>
          </a:blipFill>
          <a:ln w="9525">
            <a:solidFill>
              <a:srgbClr val="FFFF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55" name="Rectangle 31" descr="4"/>
          <p:cNvSpPr>
            <a:spLocks noChangeArrowheads="1"/>
          </p:cNvSpPr>
          <p:nvPr/>
        </p:nvSpPr>
        <p:spPr bwMode="gray">
          <a:xfrm>
            <a:off x="7620000" y="415925"/>
            <a:ext cx="534988" cy="546100"/>
          </a:xfrm>
          <a:prstGeom prst="rect">
            <a:avLst/>
          </a:prstGeom>
          <a:blipFill dpi="0" rotWithShape="1">
            <a:blip r:embed="rId18" cstate="print"/>
            <a:srcRect/>
            <a:stretch>
              <a:fillRect/>
            </a:stretch>
          </a:blipFill>
          <a:ln w="9525">
            <a:solidFill>
              <a:srgbClr val="FFFF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60" name="Rectangle 36"/>
          <p:cNvSpPr>
            <a:spLocks noChangeArrowheads="1"/>
          </p:cNvSpPr>
          <p:nvPr/>
        </p:nvSpPr>
        <p:spPr bwMode="gray">
          <a:xfrm>
            <a:off x="7000875" y="415925"/>
            <a:ext cx="534988" cy="546100"/>
          </a:xfrm>
          <a:prstGeom prst="rect">
            <a:avLst/>
          </a:prstGeom>
          <a:solidFill>
            <a:srgbClr val="FFFFFF">
              <a:alpha val="30000"/>
            </a:srgbClr>
          </a:solidFill>
          <a:ln w="9525">
            <a:solidFill>
              <a:srgbClr val="FFFF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0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500"/>
                            </p:stCondLst>
                            <p:childTnLst>
                              <p:par>
                                <p:cTn id="1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0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500"/>
                            </p:stCondLst>
                            <p:childTnLst>
                              <p:par>
                                <p:cTn id="1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500"/>
                            </p:stCondLst>
                            <p:childTnLst>
                              <p:par>
                                <p:cTn id="2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10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6" grpId="0"/>
      <p:bldP spid="1054" grpId="0" animBg="1"/>
      <p:bldP spid="1055" grpId="0" animBg="1"/>
      <p:bldP spid="1060" grpId="0" animBg="1"/>
    </p:bldLst>
  </p:timing>
  <p:txStyles>
    <p:titleStyle>
      <a:lvl1pPr algn="l" rtl="0" eaLnBrk="1" fontAlgn="base" hangingPunct="1">
        <a:spcBef>
          <a:spcPct val="0"/>
        </a:spcBef>
        <a:spcAft>
          <a:spcPct val="0"/>
        </a:spcAft>
        <a:defRPr sz="4400" b="1">
          <a:solidFill>
            <a:srgbClr val="FFFF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400" b="1">
          <a:solidFill>
            <a:srgbClr val="FFFFFF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400" b="1">
          <a:solidFill>
            <a:srgbClr val="FFFFFF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400" b="1">
          <a:solidFill>
            <a:srgbClr val="FFFFFF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400" b="1">
          <a:solidFill>
            <a:srgbClr val="FFFFFF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 b="1">
          <a:solidFill>
            <a:srgbClr val="FFFFFF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 b="1">
          <a:solidFill>
            <a:srgbClr val="FFFFFF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 b="1">
          <a:solidFill>
            <a:srgbClr val="FFFFFF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 b="1">
          <a:solidFill>
            <a:srgbClr val="FFFFFF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rgbClr val="000000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rgbClr val="000000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rgbClr val="000000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rgbClr val="000000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rgbClr val="000000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rgbClr val="000000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rgbClr val="000000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rgbClr val="000000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gi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65175" y="1752600"/>
            <a:ext cx="8302625" cy="1470025"/>
          </a:xfrm>
        </p:spPr>
        <p:txBody>
          <a:bodyPr/>
          <a:lstStyle/>
          <a:p>
            <a:pPr algn="ctr"/>
            <a:r>
              <a:rPr lang="en-US" sz="2600" dirty="0" smtClean="0">
                <a:solidFill>
                  <a:schemeClr val="tx2"/>
                </a:solidFill>
              </a:rPr>
              <a:t/>
            </a:r>
            <a:br>
              <a:rPr lang="en-US" sz="2600" dirty="0" smtClean="0">
                <a:solidFill>
                  <a:schemeClr val="tx2"/>
                </a:solidFill>
              </a:rPr>
            </a:br>
            <a:r>
              <a:rPr lang="en-US" sz="2600" dirty="0" smtClean="0">
                <a:solidFill>
                  <a:schemeClr val="tx2"/>
                </a:solidFill>
              </a:rPr>
              <a:t/>
            </a:r>
            <a:br>
              <a:rPr lang="en-US" sz="2600" dirty="0" smtClean="0">
                <a:solidFill>
                  <a:schemeClr val="tx2"/>
                </a:solidFill>
              </a:rPr>
            </a:br>
            <a:r>
              <a:rPr lang="en-US" sz="5400" dirty="0" smtClean="0">
                <a:solidFill>
                  <a:srgbClr val="FF0000"/>
                </a:solidFill>
              </a:rPr>
              <a:t>CÂU </a:t>
            </a:r>
            <a:br>
              <a:rPr lang="en-US" sz="5400" dirty="0" smtClean="0">
                <a:solidFill>
                  <a:srgbClr val="FF0000"/>
                </a:solidFill>
              </a:rPr>
            </a:br>
            <a:r>
              <a:rPr lang="en-US" sz="5400" dirty="0" smtClean="0">
                <a:solidFill>
                  <a:srgbClr val="FF0000"/>
                </a:solidFill>
              </a:rPr>
              <a:t>TRẦN THUẬT ĐƠN</a:t>
            </a:r>
            <a:endParaRPr lang="en-US" sz="5400" dirty="0">
              <a:solidFill>
                <a:srgbClr val="FF0000"/>
              </a:solidFill>
            </a:endParaRPr>
          </a:p>
        </p:txBody>
      </p:sp>
      <p:sp>
        <p:nvSpPr>
          <p:cNvPr id="2053" name="AutoShape 5" descr="http://thcs-bongsaoa-tphcm.edu.vn/home/themes/default/images/logo.gif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55" name="AutoShape 7" descr="http://thcs-bongsaoa-tphcm.edu.vn/home/themes/default/images/logo.gif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57" name="AutoShape 9" descr="http://thcs-bongsaoa-tphcm.edu.vn/home/themes/default/images/logo.gif"/>
          <p:cNvSpPr>
            <a:spLocks noChangeAspect="1" noChangeArrowheads="1"/>
          </p:cNvSpPr>
          <p:nvPr/>
        </p:nvSpPr>
        <p:spPr bwMode="auto">
          <a:xfrm>
            <a:off x="63500" y="-136525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2058" name="Picture 10" descr="C:\Users\Hp\Desktop\logo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85518" y="457200"/>
            <a:ext cx="1352550" cy="1352550"/>
          </a:xfrm>
          <a:prstGeom prst="rect">
            <a:avLst/>
          </a:prstGeom>
          <a:noFill/>
        </p:spPr>
      </p:pic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>
          <a:xfrm>
            <a:off x="228600" y="350837"/>
            <a:ext cx="6781800" cy="868363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I. CÂU</a:t>
            </a:r>
            <a:r>
              <a:rPr kumimoji="0" lang="en-US" sz="3200" b="1" i="0" u="none" strike="noStrike" kern="0" cap="none" spc="0" normalizeH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TRẦN THUẬT ĐƠN LÀ GÌ ?</a:t>
            </a:r>
            <a:endParaRPr kumimoji="0" lang="en-US" sz="32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990600" y="1295400"/>
            <a:ext cx="7391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rgbClr val="000000"/>
                </a:solidFill>
                <a:latin typeface="Cambria" pitchFamily="18" charset="0"/>
              </a:rPr>
              <a:t>CÁC CÂU SAU DÙNG LÀM GÌ ? </a:t>
            </a:r>
            <a:r>
              <a:rPr lang="en-US" sz="2400" b="1" dirty="0" smtClean="0">
                <a:solidFill>
                  <a:srgbClr val="000000"/>
                </a:solidFill>
                <a:latin typeface="Cambria" pitchFamily="18" charset="0"/>
              </a:rPr>
              <a:t>(MỤC ĐÍCH NÓI)</a:t>
            </a:r>
            <a:endParaRPr lang="en-US" sz="2400" b="1" dirty="0">
              <a:solidFill>
                <a:srgbClr val="000000"/>
              </a:solidFill>
              <a:latin typeface="Cambria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228600" y="1981200"/>
            <a:ext cx="5562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b="1" dirty="0" smtClean="0">
                <a:solidFill>
                  <a:srgbClr val="000000"/>
                </a:solidFill>
                <a:latin typeface="Cambria" pitchFamily="18" charset="0"/>
              </a:rPr>
              <a:t>(1) </a:t>
            </a:r>
            <a:r>
              <a:rPr lang="en-US" b="1" dirty="0" err="1" smtClean="0">
                <a:solidFill>
                  <a:srgbClr val="000000"/>
                </a:solidFill>
                <a:latin typeface="Cambria" pitchFamily="18" charset="0"/>
              </a:rPr>
              <a:t>Chưa</a:t>
            </a:r>
            <a:r>
              <a:rPr lang="en-US" b="1" dirty="0" smtClean="0">
                <a:solidFill>
                  <a:srgbClr val="000000"/>
                </a:solidFill>
                <a:latin typeface="Cambria" pitchFamily="18" charset="0"/>
              </a:rPr>
              <a:t> </a:t>
            </a:r>
            <a:r>
              <a:rPr lang="en-US" b="1" dirty="0" err="1" smtClean="0">
                <a:solidFill>
                  <a:srgbClr val="000000"/>
                </a:solidFill>
                <a:latin typeface="Cambria" pitchFamily="18" charset="0"/>
              </a:rPr>
              <a:t>nghe</a:t>
            </a:r>
            <a:r>
              <a:rPr lang="en-US" b="1" dirty="0" smtClean="0">
                <a:solidFill>
                  <a:srgbClr val="000000"/>
                </a:solidFill>
                <a:latin typeface="Cambria" pitchFamily="18" charset="0"/>
              </a:rPr>
              <a:t> </a:t>
            </a:r>
            <a:r>
              <a:rPr lang="en-US" b="1" dirty="0" err="1" smtClean="0">
                <a:solidFill>
                  <a:srgbClr val="000000"/>
                </a:solidFill>
                <a:latin typeface="Cambria" pitchFamily="18" charset="0"/>
              </a:rPr>
              <a:t>hết</a:t>
            </a:r>
            <a:r>
              <a:rPr lang="en-US" b="1" dirty="0" smtClean="0">
                <a:solidFill>
                  <a:srgbClr val="000000"/>
                </a:solidFill>
                <a:latin typeface="Cambria" pitchFamily="18" charset="0"/>
              </a:rPr>
              <a:t> </a:t>
            </a:r>
            <a:r>
              <a:rPr lang="en-US" b="1" dirty="0" err="1" smtClean="0">
                <a:solidFill>
                  <a:srgbClr val="000000"/>
                </a:solidFill>
                <a:latin typeface="Cambria" pitchFamily="18" charset="0"/>
              </a:rPr>
              <a:t>câu</a:t>
            </a:r>
            <a:r>
              <a:rPr lang="en-US" b="1" dirty="0" smtClean="0">
                <a:solidFill>
                  <a:srgbClr val="000000"/>
                </a:solidFill>
                <a:latin typeface="Cambria" pitchFamily="18" charset="0"/>
              </a:rPr>
              <a:t>, </a:t>
            </a:r>
            <a:r>
              <a:rPr lang="en-US" b="1" dirty="0" err="1" smtClean="0">
                <a:solidFill>
                  <a:srgbClr val="000000"/>
                </a:solidFill>
                <a:latin typeface="Cambria" pitchFamily="18" charset="0"/>
              </a:rPr>
              <a:t>tôi</a:t>
            </a:r>
            <a:r>
              <a:rPr lang="en-US" b="1" dirty="0" smtClean="0">
                <a:solidFill>
                  <a:srgbClr val="000000"/>
                </a:solidFill>
                <a:latin typeface="Cambria" pitchFamily="18" charset="0"/>
              </a:rPr>
              <a:t> </a:t>
            </a:r>
            <a:r>
              <a:rPr lang="en-US" b="1" dirty="0" err="1" smtClean="0">
                <a:solidFill>
                  <a:srgbClr val="000000"/>
                </a:solidFill>
                <a:latin typeface="Cambria" pitchFamily="18" charset="0"/>
              </a:rPr>
              <a:t>đã</a:t>
            </a:r>
            <a:r>
              <a:rPr lang="en-US" b="1" dirty="0" smtClean="0">
                <a:solidFill>
                  <a:srgbClr val="000000"/>
                </a:solidFill>
                <a:latin typeface="Cambria" pitchFamily="18" charset="0"/>
              </a:rPr>
              <a:t> </a:t>
            </a:r>
            <a:r>
              <a:rPr lang="en-US" b="1" dirty="0" err="1" smtClean="0">
                <a:solidFill>
                  <a:srgbClr val="000000"/>
                </a:solidFill>
                <a:latin typeface="Cambria" pitchFamily="18" charset="0"/>
              </a:rPr>
              <a:t>hếch</a:t>
            </a:r>
            <a:r>
              <a:rPr lang="en-US" b="1" dirty="0" smtClean="0">
                <a:solidFill>
                  <a:srgbClr val="000000"/>
                </a:solidFill>
                <a:latin typeface="Cambria" pitchFamily="18" charset="0"/>
              </a:rPr>
              <a:t> </a:t>
            </a:r>
            <a:r>
              <a:rPr lang="en-US" b="1" dirty="0" err="1" smtClean="0">
                <a:solidFill>
                  <a:srgbClr val="000000"/>
                </a:solidFill>
                <a:latin typeface="Cambria" pitchFamily="18" charset="0"/>
              </a:rPr>
              <a:t>răng</a:t>
            </a:r>
            <a:r>
              <a:rPr lang="en-US" b="1" dirty="0" smtClean="0">
                <a:solidFill>
                  <a:srgbClr val="000000"/>
                </a:solidFill>
                <a:latin typeface="Cambria" pitchFamily="18" charset="0"/>
              </a:rPr>
              <a:t> </a:t>
            </a:r>
            <a:r>
              <a:rPr lang="en-US" b="1" dirty="0" err="1" smtClean="0">
                <a:solidFill>
                  <a:srgbClr val="000000"/>
                </a:solidFill>
                <a:latin typeface="Cambria" pitchFamily="18" charset="0"/>
              </a:rPr>
              <a:t>lên</a:t>
            </a:r>
            <a:r>
              <a:rPr lang="en-US" b="1" dirty="0" smtClean="0">
                <a:solidFill>
                  <a:srgbClr val="000000"/>
                </a:solidFill>
                <a:latin typeface="Cambria" pitchFamily="18" charset="0"/>
              </a:rPr>
              <a:t>, </a:t>
            </a:r>
            <a:r>
              <a:rPr lang="en-US" b="1" dirty="0" err="1" smtClean="0">
                <a:solidFill>
                  <a:srgbClr val="000000"/>
                </a:solidFill>
                <a:latin typeface="Cambria" pitchFamily="18" charset="0"/>
              </a:rPr>
              <a:t>xì</a:t>
            </a:r>
            <a:r>
              <a:rPr lang="en-US" b="1" dirty="0" smtClean="0">
                <a:solidFill>
                  <a:srgbClr val="000000"/>
                </a:solidFill>
                <a:latin typeface="Cambria" pitchFamily="18" charset="0"/>
              </a:rPr>
              <a:t> </a:t>
            </a:r>
            <a:r>
              <a:rPr lang="en-US" b="1" dirty="0" err="1" smtClean="0">
                <a:solidFill>
                  <a:srgbClr val="000000"/>
                </a:solidFill>
                <a:latin typeface="Cambria" pitchFamily="18" charset="0"/>
              </a:rPr>
              <a:t>một</a:t>
            </a:r>
            <a:endParaRPr lang="en-US" b="1" dirty="0" smtClean="0">
              <a:solidFill>
                <a:srgbClr val="000000"/>
              </a:solidFill>
              <a:latin typeface="Cambria" pitchFamily="18" charset="0"/>
            </a:endParaRPr>
          </a:p>
          <a:p>
            <a:pPr algn="just"/>
            <a:r>
              <a:rPr lang="en-US" b="1" dirty="0" err="1" smtClean="0">
                <a:solidFill>
                  <a:srgbClr val="000000"/>
                </a:solidFill>
                <a:latin typeface="Cambria" pitchFamily="18" charset="0"/>
              </a:rPr>
              <a:t>hơi</a:t>
            </a:r>
            <a:r>
              <a:rPr lang="en-US" b="1" dirty="0" smtClean="0">
                <a:solidFill>
                  <a:srgbClr val="000000"/>
                </a:solidFill>
                <a:latin typeface="Cambria" pitchFamily="18" charset="0"/>
              </a:rPr>
              <a:t> </a:t>
            </a:r>
            <a:r>
              <a:rPr lang="en-US" b="1" dirty="0" err="1" smtClean="0">
                <a:solidFill>
                  <a:srgbClr val="000000"/>
                </a:solidFill>
                <a:latin typeface="Cambria" pitchFamily="18" charset="0"/>
              </a:rPr>
              <a:t>rõ</a:t>
            </a:r>
            <a:r>
              <a:rPr lang="en-US" b="1" dirty="0" smtClean="0">
                <a:solidFill>
                  <a:srgbClr val="000000"/>
                </a:solidFill>
                <a:latin typeface="Cambria" pitchFamily="18" charset="0"/>
              </a:rPr>
              <a:t> </a:t>
            </a:r>
            <a:r>
              <a:rPr lang="en-US" b="1" dirty="0" err="1" smtClean="0">
                <a:solidFill>
                  <a:srgbClr val="000000"/>
                </a:solidFill>
                <a:latin typeface="Cambria" pitchFamily="18" charset="0"/>
              </a:rPr>
              <a:t>dài</a:t>
            </a:r>
            <a:r>
              <a:rPr lang="en-US" b="1" dirty="0" smtClean="0">
                <a:solidFill>
                  <a:srgbClr val="000000"/>
                </a:solidFill>
                <a:latin typeface="Cambria" pitchFamily="18" charset="0"/>
              </a:rPr>
              <a:t>.</a:t>
            </a:r>
            <a:endParaRPr lang="en-US" b="1" dirty="0">
              <a:solidFill>
                <a:srgbClr val="000000"/>
              </a:solidFill>
              <a:latin typeface="Cambria" pitchFamily="18" charset="0"/>
            </a:endParaRPr>
          </a:p>
        </p:txBody>
      </p:sp>
      <p:cxnSp>
        <p:nvCxnSpPr>
          <p:cNvPr id="19" name="Straight Connector 18"/>
          <p:cNvCxnSpPr/>
          <p:nvPr/>
        </p:nvCxnSpPr>
        <p:spPr>
          <a:xfrm>
            <a:off x="5791200" y="1918855"/>
            <a:ext cx="0" cy="4267200"/>
          </a:xfrm>
          <a:prstGeom prst="line">
            <a:avLst/>
          </a:prstGeom>
          <a:ln w="31750"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221673" y="2678944"/>
            <a:ext cx="5562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b="1" dirty="0" smtClean="0">
                <a:solidFill>
                  <a:srgbClr val="000000"/>
                </a:solidFill>
                <a:latin typeface="Cambria" pitchFamily="18" charset="0"/>
              </a:rPr>
              <a:t>(2) </a:t>
            </a:r>
            <a:r>
              <a:rPr lang="en-US" b="1" dirty="0" err="1" smtClean="0">
                <a:solidFill>
                  <a:srgbClr val="000000"/>
                </a:solidFill>
                <a:latin typeface="Cambria" pitchFamily="18" charset="0"/>
              </a:rPr>
              <a:t>Rồi</a:t>
            </a:r>
            <a:r>
              <a:rPr lang="en-US" b="1" dirty="0" smtClean="0">
                <a:solidFill>
                  <a:srgbClr val="000000"/>
                </a:solidFill>
                <a:latin typeface="Cambria" pitchFamily="18" charset="0"/>
              </a:rPr>
              <a:t>, </a:t>
            </a:r>
            <a:r>
              <a:rPr lang="en-US" b="1" dirty="0" err="1" smtClean="0">
                <a:solidFill>
                  <a:srgbClr val="000000"/>
                </a:solidFill>
                <a:latin typeface="Cambria" pitchFamily="18" charset="0"/>
              </a:rPr>
              <a:t>với</a:t>
            </a:r>
            <a:r>
              <a:rPr lang="en-US" b="1" dirty="0" smtClean="0">
                <a:solidFill>
                  <a:srgbClr val="000000"/>
                </a:solidFill>
                <a:latin typeface="Cambria" pitchFamily="18" charset="0"/>
              </a:rPr>
              <a:t> </a:t>
            </a:r>
            <a:r>
              <a:rPr lang="en-US" b="1" dirty="0" err="1" smtClean="0">
                <a:solidFill>
                  <a:srgbClr val="000000"/>
                </a:solidFill>
                <a:latin typeface="Cambria" pitchFamily="18" charset="0"/>
              </a:rPr>
              <a:t>bộ</a:t>
            </a:r>
            <a:r>
              <a:rPr lang="en-US" b="1" dirty="0" smtClean="0">
                <a:solidFill>
                  <a:srgbClr val="000000"/>
                </a:solidFill>
                <a:latin typeface="Cambria" pitchFamily="18" charset="0"/>
              </a:rPr>
              <a:t> </a:t>
            </a:r>
            <a:r>
              <a:rPr lang="en-US" b="1" dirty="0" err="1" smtClean="0">
                <a:solidFill>
                  <a:srgbClr val="000000"/>
                </a:solidFill>
                <a:latin typeface="Cambria" pitchFamily="18" charset="0"/>
              </a:rPr>
              <a:t>điệu</a:t>
            </a:r>
            <a:r>
              <a:rPr lang="en-US" b="1" dirty="0" smtClean="0">
                <a:solidFill>
                  <a:srgbClr val="000000"/>
                </a:solidFill>
                <a:latin typeface="Cambria" pitchFamily="18" charset="0"/>
              </a:rPr>
              <a:t> </a:t>
            </a:r>
            <a:r>
              <a:rPr lang="en-US" b="1" dirty="0" err="1" smtClean="0">
                <a:solidFill>
                  <a:srgbClr val="000000"/>
                </a:solidFill>
                <a:latin typeface="Cambria" pitchFamily="18" charset="0"/>
              </a:rPr>
              <a:t>khinh</a:t>
            </a:r>
            <a:r>
              <a:rPr lang="en-US" b="1" dirty="0" smtClean="0">
                <a:solidFill>
                  <a:srgbClr val="000000"/>
                </a:solidFill>
                <a:latin typeface="Cambria" pitchFamily="18" charset="0"/>
              </a:rPr>
              <a:t> </a:t>
            </a:r>
            <a:r>
              <a:rPr lang="en-US" b="1" dirty="0" err="1" smtClean="0">
                <a:solidFill>
                  <a:srgbClr val="000000"/>
                </a:solidFill>
                <a:latin typeface="Cambria" pitchFamily="18" charset="0"/>
              </a:rPr>
              <a:t>khỉnh</a:t>
            </a:r>
            <a:r>
              <a:rPr lang="en-US" b="1" dirty="0" smtClean="0">
                <a:solidFill>
                  <a:srgbClr val="000000"/>
                </a:solidFill>
                <a:latin typeface="Cambria" pitchFamily="18" charset="0"/>
              </a:rPr>
              <a:t>, </a:t>
            </a:r>
            <a:r>
              <a:rPr lang="en-US" b="1" dirty="0" err="1" smtClean="0">
                <a:solidFill>
                  <a:srgbClr val="000000"/>
                </a:solidFill>
                <a:latin typeface="Cambria" pitchFamily="18" charset="0"/>
              </a:rPr>
              <a:t>tôi</a:t>
            </a:r>
            <a:r>
              <a:rPr lang="en-US" b="1" dirty="0" smtClean="0">
                <a:solidFill>
                  <a:srgbClr val="000000"/>
                </a:solidFill>
                <a:latin typeface="Cambria" pitchFamily="18" charset="0"/>
              </a:rPr>
              <a:t> </a:t>
            </a:r>
            <a:r>
              <a:rPr lang="en-US" b="1" dirty="0" err="1" smtClean="0">
                <a:solidFill>
                  <a:srgbClr val="000000"/>
                </a:solidFill>
                <a:latin typeface="Cambria" pitchFamily="18" charset="0"/>
              </a:rPr>
              <a:t>mắng</a:t>
            </a:r>
            <a:r>
              <a:rPr lang="en-US" b="1" dirty="0" smtClean="0">
                <a:solidFill>
                  <a:srgbClr val="000000"/>
                </a:solidFill>
                <a:latin typeface="Cambria" pitchFamily="18" charset="0"/>
              </a:rPr>
              <a:t> :</a:t>
            </a:r>
            <a:endParaRPr lang="en-US" b="1" dirty="0">
              <a:solidFill>
                <a:srgbClr val="000000"/>
              </a:solidFill>
              <a:latin typeface="Cambria" pitchFamily="18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221673" y="3124476"/>
            <a:ext cx="5562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b="1" dirty="0" smtClean="0">
                <a:solidFill>
                  <a:srgbClr val="000000"/>
                </a:solidFill>
                <a:latin typeface="Cambria" pitchFamily="18" charset="0"/>
              </a:rPr>
              <a:t>(3) </a:t>
            </a:r>
            <a:r>
              <a:rPr lang="en-US" b="1" dirty="0" err="1" smtClean="0">
                <a:solidFill>
                  <a:srgbClr val="000000"/>
                </a:solidFill>
                <a:latin typeface="Cambria" pitchFamily="18" charset="0"/>
              </a:rPr>
              <a:t>Hức</a:t>
            </a:r>
            <a:r>
              <a:rPr lang="en-US" b="1" dirty="0" smtClean="0">
                <a:solidFill>
                  <a:srgbClr val="000000"/>
                </a:solidFill>
                <a:latin typeface="Cambria" pitchFamily="18" charset="0"/>
              </a:rPr>
              <a:t> !</a:t>
            </a:r>
            <a:endParaRPr lang="en-US" b="1" dirty="0">
              <a:solidFill>
                <a:srgbClr val="000000"/>
              </a:solidFill>
              <a:latin typeface="Cambria" pitchFamily="18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221673" y="3570008"/>
            <a:ext cx="5562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b="1" dirty="0" smtClean="0">
                <a:solidFill>
                  <a:srgbClr val="000000"/>
                </a:solidFill>
                <a:latin typeface="Cambria" pitchFamily="18" charset="0"/>
              </a:rPr>
              <a:t>(4) </a:t>
            </a:r>
            <a:r>
              <a:rPr lang="en-US" b="1" dirty="0" err="1" smtClean="0">
                <a:solidFill>
                  <a:srgbClr val="000000"/>
                </a:solidFill>
                <a:latin typeface="Cambria" pitchFamily="18" charset="0"/>
              </a:rPr>
              <a:t>Thông</a:t>
            </a:r>
            <a:r>
              <a:rPr lang="en-US" b="1" dirty="0" smtClean="0">
                <a:solidFill>
                  <a:srgbClr val="000000"/>
                </a:solidFill>
                <a:latin typeface="Cambria" pitchFamily="18" charset="0"/>
              </a:rPr>
              <a:t> </a:t>
            </a:r>
            <a:r>
              <a:rPr lang="en-US" b="1" dirty="0" err="1" smtClean="0">
                <a:solidFill>
                  <a:srgbClr val="000000"/>
                </a:solidFill>
                <a:latin typeface="Cambria" pitchFamily="18" charset="0"/>
              </a:rPr>
              <a:t>ngách</a:t>
            </a:r>
            <a:r>
              <a:rPr lang="en-US" b="1" dirty="0" smtClean="0">
                <a:solidFill>
                  <a:srgbClr val="000000"/>
                </a:solidFill>
                <a:latin typeface="Cambria" pitchFamily="18" charset="0"/>
              </a:rPr>
              <a:t> sang </a:t>
            </a:r>
            <a:r>
              <a:rPr lang="en-US" b="1" dirty="0" err="1" smtClean="0">
                <a:solidFill>
                  <a:srgbClr val="000000"/>
                </a:solidFill>
                <a:latin typeface="Cambria" pitchFamily="18" charset="0"/>
              </a:rPr>
              <a:t>nhà</a:t>
            </a:r>
            <a:r>
              <a:rPr lang="en-US" b="1" dirty="0" smtClean="0">
                <a:solidFill>
                  <a:srgbClr val="000000"/>
                </a:solidFill>
                <a:latin typeface="Cambria" pitchFamily="18" charset="0"/>
              </a:rPr>
              <a:t> ta ?</a:t>
            </a:r>
            <a:endParaRPr lang="en-US" b="1" dirty="0">
              <a:solidFill>
                <a:srgbClr val="000000"/>
              </a:solidFill>
              <a:latin typeface="Cambria" pitchFamily="18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221673" y="4015540"/>
            <a:ext cx="5562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b="1" dirty="0" smtClean="0">
                <a:solidFill>
                  <a:srgbClr val="000000"/>
                </a:solidFill>
                <a:latin typeface="Cambria" pitchFamily="18" charset="0"/>
              </a:rPr>
              <a:t>(5) </a:t>
            </a:r>
            <a:r>
              <a:rPr lang="en-US" b="1" dirty="0" err="1" smtClean="0">
                <a:solidFill>
                  <a:srgbClr val="000000"/>
                </a:solidFill>
                <a:latin typeface="Cambria" pitchFamily="18" charset="0"/>
              </a:rPr>
              <a:t>Dễ</a:t>
            </a:r>
            <a:r>
              <a:rPr lang="en-US" b="1" dirty="0" smtClean="0">
                <a:solidFill>
                  <a:srgbClr val="000000"/>
                </a:solidFill>
                <a:latin typeface="Cambria" pitchFamily="18" charset="0"/>
              </a:rPr>
              <a:t> </a:t>
            </a:r>
            <a:r>
              <a:rPr lang="en-US" b="1" dirty="0" err="1" smtClean="0">
                <a:solidFill>
                  <a:srgbClr val="000000"/>
                </a:solidFill>
                <a:latin typeface="Cambria" pitchFamily="18" charset="0"/>
              </a:rPr>
              <a:t>nghe</a:t>
            </a:r>
            <a:r>
              <a:rPr lang="en-US" b="1" dirty="0" smtClean="0">
                <a:solidFill>
                  <a:srgbClr val="000000"/>
                </a:solidFill>
                <a:latin typeface="Cambria" pitchFamily="18" charset="0"/>
              </a:rPr>
              <a:t> </a:t>
            </a:r>
            <a:r>
              <a:rPr lang="en-US" b="1" dirty="0" err="1" smtClean="0">
                <a:solidFill>
                  <a:srgbClr val="000000"/>
                </a:solidFill>
                <a:latin typeface="Cambria" pitchFamily="18" charset="0"/>
              </a:rPr>
              <a:t>nhỉ</a:t>
            </a:r>
            <a:r>
              <a:rPr lang="en-US" b="1" dirty="0" smtClean="0">
                <a:solidFill>
                  <a:srgbClr val="000000"/>
                </a:solidFill>
                <a:latin typeface="Cambria" pitchFamily="18" charset="0"/>
              </a:rPr>
              <a:t> !</a:t>
            </a:r>
            <a:endParaRPr lang="en-US" b="1" dirty="0">
              <a:solidFill>
                <a:srgbClr val="000000"/>
              </a:solidFill>
              <a:latin typeface="Cambria" pitchFamily="18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221673" y="4471013"/>
            <a:ext cx="5562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b="1" dirty="0" smtClean="0">
                <a:solidFill>
                  <a:srgbClr val="000000"/>
                </a:solidFill>
                <a:latin typeface="Cambria" pitchFamily="18" charset="0"/>
              </a:rPr>
              <a:t>(6) </a:t>
            </a:r>
            <a:r>
              <a:rPr lang="en-US" b="1" dirty="0" err="1" smtClean="0">
                <a:solidFill>
                  <a:srgbClr val="000000"/>
                </a:solidFill>
                <a:latin typeface="Cambria" pitchFamily="18" charset="0"/>
              </a:rPr>
              <a:t>Chú</a:t>
            </a:r>
            <a:r>
              <a:rPr lang="en-US" b="1" dirty="0" smtClean="0">
                <a:solidFill>
                  <a:srgbClr val="000000"/>
                </a:solidFill>
                <a:latin typeface="Cambria" pitchFamily="18" charset="0"/>
              </a:rPr>
              <a:t> </a:t>
            </a:r>
            <a:r>
              <a:rPr lang="en-US" b="1" dirty="0" err="1" smtClean="0">
                <a:solidFill>
                  <a:srgbClr val="000000"/>
                </a:solidFill>
                <a:latin typeface="Cambria" pitchFamily="18" charset="0"/>
              </a:rPr>
              <a:t>mày</a:t>
            </a:r>
            <a:r>
              <a:rPr lang="en-US" b="1" dirty="0" smtClean="0">
                <a:solidFill>
                  <a:srgbClr val="000000"/>
                </a:solidFill>
                <a:latin typeface="Cambria" pitchFamily="18" charset="0"/>
              </a:rPr>
              <a:t> </a:t>
            </a:r>
            <a:r>
              <a:rPr lang="en-US" b="1" dirty="0" err="1" smtClean="0">
                <a:solidFill>
                  <a:srgbClr val="000000"/>
                </a:solidFill>
                <a:latin typeface="Cambria" pitchFamily="18" charset="0"/>
              </a:rPr>
              <a:t>hôi</a:t>
            </a:r>
            <a:r>
              <a:rPr lang="en-US" b="1" dirty="0" smtClean="0">
                <a:solidFill>
                  <a:srgbClr val="000000"/>
                </a:solidFill>
                <a:latin typeface="Cambria" pitchFamily="18" charset="0"/>
              </a:rPr>
              <a:t> </a:t>
            </a:r>
            <a:r>
              <a:rPr lang="en-US" b="1" dirty="0" err="1" smtClean="0">
                <a:solidFill>
                  <a:srgbClr val="000000"/>
                </a:solidFill>
                <a:latin typeface="Cambria" pitchFamily="18" charset="0"/>
              </a:rPr>
              <a:t>như</a:t>
            </a:r>
            <a:r>
              <a:rPr lang="en-US" b="1" dirty="0" smtClean="0">
                <a:solidFill>
                  <a:srgbClr val="000000"/>
                </a:solidFill>
                <a:latin typeface="Cambria" pitchFamily="18" charset="0"/>
              </a:rPr>
              <a:t> </a:t>
            </a:r>
            <a:r>
              <a:rPr lang="en-US" b="1" dirty="0" err="1" smtClean="0">
                <a:solidFill>
                  <a:srgbClr val="000000"/>
                </a:solidFill>
                <a:latin typeface="Cambria" pitchFamily="18" charset="0"/>
              </a:rPr>
              <a:t>cú</a:t>
            </a:r>
            <a:r>
              <a:rPr lang="en-US" b="1" dirty="0" smtClean="0">
                <a:solidFill>
                  <a:srgbClr val="000000"/>
                </a:solidFill>
                <a:latin typeface="Cambria" pitchFamily="18" charset="0"/>
              </a:rPr>
              <a:t> </a:t>
            </a:r>
            <a:r>
              <a:rPr lang="en-US" b="1" dirty="0" err="1" smtClean="0">
                <a:solidFill>
                  <a:srgbClr val="000000"/>
                </a:solidFill>
                <a:latin typeface="Cambria" pitchFamily="18" charset="0"/>
              </a:rPr>
              <a:t>mèo</a:t>
            </a:r>
            <a:r>
              <a:rPr lang="en-US" b="1" dirty="0" smtClean="0">
                <a:solidFill>
                  <a:srgbClr val="000000"/>
                </a:solidFill>
                <a:latin typeface="Cambria" pitchFamily="18" charset="0"/>
              </a:rPr>
              <a:t> </a:t>
            </a:r>
            <a:r>
              <a:rPr lang="en-US" b="1" dirty="0" err="1" smtClean="0">
                <a:solidFill>
                  <a:srgbClr val="000000"/>
                </a:solidFill>
                <a:latin typeface="Cambria" pitchFamily="18" charset="0"/>
              </a:rPr>
              <a:t>thế</a:t>
            </a:r>
            <a:r>
              <a:rPr lang="en-US" b="1" dirty="0" smtClean="0">
                <a:solidFill>
                  <a:srgbClr val="000000"/>
                </a:solidFill>
                <a:latin typeface="Cambria" pitchFamily="18" charset="0"/>
              </a:rPr>
              <a:t> </a:t>
            </a:r>
            <a:r>
              <a:rPr lang="en-US" b="1" dirty="0" err="1" smtClean="0">
                <a:solidFill>
                  <a:srgbClr val="000000"/>
                </a:solidFill>
                <a:latin typeface="Cambria" pitchFamily="18" charset="0"/>
              </a:rPr>
              <a:t>này</a:t>
            </a:r>
            <a:r>
              <a:rPr lang="en-US" b="1" dirty="0" smtClean="0">
                <a:solidFill>
                  <a:srgbClr val="000000"/>
                </a:solidFill>
                <a:latin typeface="Cambria" pitchFamily="18" charset="0"/>
              </a:rPr>
              <a:t>, ta </a:t>
            </a:r>
            <a:r>
              <a:rPr lang="en-US" b="1" dirty="0" err="1" smtClean="0">
                <a:solidFill>
                  <a:srgbClr val="000000"/>
                </a:solidFill>
                <a:latin typeface="Cambria" pitchFamily="18" charset="0"/>
              </a:rPr>
              <a:t>nào</a:t>
            </a:r>
            <a:r>
              <a:rPr lang="en-US" b="1" dirty="0" smtClean="0">
                <a:solidFill>
                  <a:srgbClr val="000000"/>
                </a:solidFill>
                <a:latin typeface="Cambria" pitchFamily="18" charset="0"/>
              </a:rPr>
              <a:t> </a:t>
            </a:r>
            <a:r>
              <a:rPr lang="en-US" b="1" dirty="0" err="1" smtClean="0">
                <a:solidFill>
                  <a:srgbClr val="000000"/>
                </a:solidFill>
                <a:latin typeface="Cambria" pitchFamily="18" charset="0"/>
              </a:rPr>
              <a:t>chịu</a:t>
            </a:r>
            <a:r>
              <a:rPr lang="en-US" b="1" dirty="0" smtClean="0">
                <a:solidFill>
                  <a:srgbClr val="000000"/>
                </a:solidFill>
                <a:latin typeface="Cambria" pitchFamily="18" charset="0"/>
              </a:rPr>
              <a:t>...</a:t>
            </a:r>
            <a:endParaRPr lang="en-US" b="1" dirty="0">
              <a:solidFill>
                <a:srgbClr val="000000"/>
              </a:solidFill>
              <a:latin typeface="Cambria" pitchFamily="18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235528" y="4916545"/>
            <a:ext cx="5562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b="1" dirty="0" smtClean="0">
                <a:solidFill>
                  <a:srgbClr val="000000"/>
                </a:solidFill>
                <a:latin typeface="Cambria" pitchFamily="18" charset="0"/>
              </a:rPr>
              <a:t>(7) </a:t>
            </a:r>
            <a:r>
              <a:rPr lang="en-US" b="1" dirty="0" err="1" smtClean="0">
                <a:solidFill>
                  <a:srgbClr val="000000"/>
                </a:solidFill>
                <a:latin typeface="Cambria" pitchFamily="18" charset="0"/>
              </a:rPr>
              <a:t>Thôi</a:t>
            </a:r>
            <a:r>
              <a:rPr lang="en-US" b="1" dirty="0" smtClean="0">
                <a:solidFill>
                  <a:srgbClr val="000000"/>
                </a:solidFill>
                <a:latin typeface="Cambria" pitchFamily="18" charset="0"/>
              </a:rPr>
              <a:t>, </a:t>
            </a:r>
            <a:r>
              <a:rPr lang="en-US" b="1" dirty="0" err="1" smtClean="0">
                <a:solidFill>
                  <a:srgbClr val="000000"/>
                </a:solidFill>
                <a:latin typeface="Cambria" pitchFamily="18" charset="0"/>
              </a:rPr>
              <a:t>im</a:t>
            </a:r>
            <a:r>
              <a:rPr lang="en-US" b="1" dirty="0" smtClean="0">
                <a:solidFill>
                  <a:srgbClr val="000000"/>
                </a:solidFill>
                <a:latin typeface="Cambria" pitchFamily="18" charset="0"/>
              </a:rPr>
              <a:t> </a:t>
            </a:r>
            <a:r>
              <a:rPr lang="en-US" b="1" dirty="0" err="1" smtClean="0">
                <a:solidFill>
                  <a:srgbClr val="000000"/>
                </a:solidFill>
                <a:latin typeface="Cambria" pitchFamily="18" charset="0"/>
              </a:rPr>
              <a:t>cái</a:t>
            </a:r>
            <a:r>
              <a:rPr lang="en-US" b="1" dirty="0" smtClean="0">
                <a:solidFill>
                  <a:srgbClr val="000000"/>
                </a:solidFill>
                <a:latin typeface="Cambria" pitchFamily="18" charset="0"/>
              </a:rPr>
              <a:t> </a:t>
            </a:r>
            <a:r>
              <a:rPr lang="en-US" b="1" dirty="0" err="1" smtClean="0">
                <a:solidFill>
                  <a:srgbClr val="000000"/>
                </a:solidFill>
                <a:latin typeface="Cambria" pitchFamily="18" charset="0"/>
              </a:rPr>
              <a:t>điệu</a:t>
            </a:r>
            <a:r>
              <a:rPr lang="en-US" b="1" dirty="0" smtClean="0">
                <a:solidFill>
                  <a:srgbClr val="000000"/>
                </a:solidFill>
                <a:latin typeface="Cambria" pitchFamily="18" charset="0"/>
              </a:rPr>
              <a:t> </a:t>
            </a:r>
            <a:r>
              <a:rPr lang="en-US" b="1" dirty="0" err="1" smtClean="0">
                <a:solidFill>
                  <a:srgbClr val="000000"/>
                </a:solidFill>
                <a:latin typeface="Cambria" pitchFamily="18" charset="0"/>
              </a:rPr>
              <a:t>hát</a:t>
            </a:r>
            <a:r>
              <a:rPr lang="en-US" b="1" dirty="0" smtClean="0">
                <a:solidFill>
                  <a:srgbClr val="000000"/>
                </a:solidFill>
                <a:latin typeface="Cambria" pitchFamily="18" charset="0"/>
              </a:rPr>
              <a:t> </a:t>
            </a:r>
            <a:r>
              <a:rPr lang="en-US" b="1" dirty="0" err="1" smtClean="0">
                <a:solidFill>
                  <a:srgbClr val="000000"/>
                </a:solidFill>
                <a:latin typeface="Cambria" pitchFamily="18" charset="0"/>
              </a:rPr>
              <a:t>mưa</a:t>
            </a:r>
            <a:r>
              <a:rPr lang="en-US" b="1" dirty="0" smtClean="0">
                <a:solidFill>
                  <a:srgbClr val="000000"/>
                </a:solidFill>
                <a:latin typeface="Cambria" pitchFamily="18" charset="0"/>
              </a:rPr>
              <a:t> </a:t>
            </a:r>
            <a:r>
              <a:rPr lang="en-US" b="1" dirty="0" err="1" smtClean="0">
                <a:solidFill>
                  <a:srgbClr val="000000"/>
                </a:solidFill>
                <a:latin typeface="Cambria" pitchFamily="18" charset="0"/>
              </a:rPr>
              <a:t>dầm</a:t>
            </a:r>
            <a:r>
              <a:rPr lang="en-US" b="1" dirty="0" smtClean="0">
                <a:solidFill>
                  <a:srgbClr val="000000"/>
                </a:solidFill>
                <a:latin typeface="Cambria" pitchFamily="18" charset="0"/>
              </a:rPr>
              <a:t> </a:t>
            </a:r>
            <a:r>
              <a:rPr lang="en-US" b="1" dirty="0" err="1" smtClean="0">
                <a:solidFill>
                  <a:srgbClr val="000000"/>
                </a:solidFill>
                <a:latin typeface="Cambria" pitchFamily="18" charset="0"/>
              </a:rPr>
              <a:t>sùi</a:t>
            </a:r>
            <a:r>
              <a:rPr lang="en-US" b="1" dirty="0" smtClean="0">
                <a:solidFill>
                  <a:srgbClr val="000000"/>
                </a:solidFill>
                <a:latin typeface="Cambria" pitchFamily="18" charset="0"/>
              </a:rPr>
              <a:t> </a:t>
            </a:r>
            <a:r>
              <a:rPr lang="en-US" b="1" dirty="0" err="1" smtClean="0">
                <a:solidFill>
                  <a:srgbClr val="000000"/>
                </a:solidFill>
                <a:latin typeface="Cambria" pitchFamily="18" charset="0"/>
              </a:rPr>
              <a:t>sụt</a:t>
            </a:r>
            <a:r>
              <a:rPr lang="en-US" b="1" dirty="0" smtClean="0">
                <a:solidFill>
                  <a:srgbClr val="000000"/>
                </a:solidFill>
                <a:latin typeface="Cambria" pitchFamily="18" charset="0"/>
              </a:rPr>
              <a:t> </a:t>
            </a:r>
            <a:r>
              <a:rPr lang="en-US" b="1" dirty="0" err="1" smtClean="0">
                <a:solidFill>
                  <a:srgbClr val="000000"/>
                </a:solidFill>
                <a:latin typeface="Cambria" pitchFamily="18" charset="0"/>
              </a:rPr>
              <a:t>ấy</a:t>
            </a:r>
            <a:r>
              <a:rPr lang="en-US" b="1" dirty="0" smtClean="0">
                <a:solidFill>
                  <a:srgbClr val="000000"/>
                </a:solidFill>
                <a:latin typeface="Cambria" pitchFamily="18" charset="0"/>
              </a:rPr>
              <a:t> </a:t>
            </a:r>
            <a:r>
              <a:rPr lang="en-US" b="1" dirty="0" err="1" smtClean="0">
                <a:solidFill>
                  <a:srgbClr val="000000"/>
                </a:solidFill>
                <a:latin typeface="Cambria" pitchFamily="18" charset="0"/>
              </a:rPr>
              <a:t>đi</a:t>
            </a:r>
            <a:r>
              <a:rPr lang="en-US" b="1" dirty="0" smtClean="0">
                <a:solidFill>
                  <a:srgbClr val="000000"/>
                </a:solidFill>
                <a:latin typeface="Cambria" pitchFamily="18" charset="0"/>
              </a:rPr>
              <a:t>.</a:t>
            </a:r>
            <a:endParaRPr lang="en-US" b="1" dirty="0">
              <a:solidFill>
                <a:srgbClr val="000000"/>
              </a:solidFill>
              <a:latin typeface="Cambria" pitchFamily="18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242455" y="5357336"/>
            <a:ext cx="5562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b="1" dirty="0" smtClean="0">
                <a:solidFill>
                  <a:srgbClr val="000000"/>
                </a:solidFill>
                <a:latin typeface="Cambria" pitchFamily="18" charset="0"/>
              </a:rPr>
              <a:t>(8) </a:t>
            </a:r>
            <a:r>
              <a:rPr lang="en-US" b="1" dirty="0" err="1" smtClean="0">
                <a:solidFill>
                  <a:srgbClr val="000000"/>
                </a:solidFill>
                <a:latin typeface="Cambria" pitchFamily="18" charset="0"/>
              </a:rPr>
              <a:t>Đào</a:t>
            </a:r>
            <a:r>
              <a:rPr lang="en-US" b="1" dirty="0" smtClean="0">
                <a:solidFill>
                  <a:srgbClr val="000000"/>
                </a:solidFill>
                <a:latin typeface="Cambria" pitchFamily="18" charset="0"/>
              </a:rPr>
              <a:t> </a:t>
            </a:r>
            <a:r>
              <a:rPr lang="en-US" b="1" dirty="0" err="1" smtClean="0">
                <a:solidFill>
                  <a:srgbClr val="000000"/>
                </a:solidFill>
                <a:latin typeface="Cambria" pitchFamily="18" charset="0"/>
              </a:rPr>
              <a:t>tổ</a:t>
            </a:r>
            <a:r>
              <a:rPr lang="en-US" b="1" dirty="0" smtClean="0">
                <a:solidFill>
                  <a:srgbClr val="000000"/>
                </a:solidFill>
                <a:latin typeface="Cambria" pitchFamily="18" charset="0"/>
              </a:rPr>
              <a:t> </a:t>
            </a:r>
            <a:r>
              <a:rPr lang="en-US" b="1" dirty="0" err="1" smtClean="0">
                <a:solidFill>
                  <a:srgbClr val="000000"/>
                </a:solidFill>
                <a:latin typeface="Cambria" pitchFamily="18" charset="0"/>
              </a:rPr>
              <a:t>nông</a:t>
            </a:r>
            <a:r>
              <a:rPr lang="en-US" b="1" dirty="0" smtClean="0">
                <a:solidFill>
                  <a:srgbClr val="000000"/>
                </a:solidFill>
                <a:latin typeface="Cambria" pitchFamily="18" charset="0"/>
              </a:rPr>
              <a:t> </a:t>
            </a:r>
            <a:r>
              <a:rPr lang="en-US" b="1" dirty="0" err="1" smtClean="0">
                <a:solidFill>
                  <a:srgbClr val="000000"/>
                </a:solidFill>
                <a:latin typeface="Cambria" pitchFamily="18" charset="0"/>
              </a:rPr>
              <a:t>thì</a:t>
            </a:r>
            <a:r>
              <a:rPr lang="en-US" b="1" dirty="0" smtClean="0">
                <a:solidFill>
                  <a:srgbClr val="000000"/>
                </a:solidFill>
                <a:latin typeface="Cambria" pitchFamily="18" charset="0"/>
              </a:rPr>
              <a:t> </a:t>
            </a:r>
            <a:r>
              <a:rPr lang="en-US" b="1" dirty="0" err="1" smtClean="0">
                <a:solidFill>
                  <a:srgbClr val="000000"/>
                </a:solidFill>
                <a:latin typeface="Cambria" pitchFamily="18" charset="0"/>
              </a:rPr>
              <a:t>cho</a:t>
            </a:r>
            <a:r>
              <a:rPr lang="en-US" b="1" dirty="0" smtClean="0">
                <a:solidFill>
                  <a:srgbClr val="000000"/>
                </a:solidFill>
                <a:latin typeface="Cambria" pitchFamily="18" charset="0"/>
              </a:rPr>
              <a:t> </a:t>
            </a:r>
            <a:r>
              <a:rPr lang="en-US" b="1" dirty="0" err="1" smtClean="0">
                <a:solidFill>
                  <a:srgbClr val="000000"/>
                </a:solidFill>
                <a:latin typeface="Cambria" pitchFamily="18" charset="0"/>
              </a:rPr>
              <a:t>chết</a:t>
            </a:r>
            <a:r>
              <a:rPr lang="en-US" b="1" dirty="0" smtClean="0">
                <a:solidFill>
                  <a:srgbClr val="000000"/>
                </a:solidFill>
                <a:latin typeface="Cambria" pitchFamily="18" charset="0"/>
              </a:rPr>
              <a:t> !</a:t>
            </a:r>
            <a:endParaRPr lang="en-US" b="1" dirty="0">
              <a:solidFill>
                <a:srgbClr val="000000"/>
              </a:solidFill>
              <a:latin typeface="Cambria" pitchFamily="18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242455" y="5802868"/>
            <a:ext cx="5562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b="1" dirty="0" smtClean="0">
                <a:solidFill>
                  <a:srgbClr val="000000"/>
                </a:solidFill>
                <a:latin typeface="Cambria" pitchFamily="18" charset="0"/>
              </a:rPr>
              <a:t>(9) </a:t>
            </a:r>
            <a:r>
              <a:rPr lang="en-US" b="1" dirty="0" err="1" smtClean="0">
                <a:solidFill>
                  <a:srgbClr val="000000"/>
                </a:solidFill>
                <a:latin typeface="Cambria" pitchFamily="18" charset="0"/>
              </a:rPr>
              <a:t>Tôi</a:t>
            </a:r>
            <a:r>
              <a:rPr lang="en-US" b="1" dirty="0" smtClean="0">
                <a:solidFill>
                  <a:srgbClr val="000000"/>
                </a:solidFill>
                <a:latin typeface="Cambria" pitchFamily="18" charset="0"/>
              </a:rPr>
              <a:t> </a:t>
            </a:r>
            <a:r>
              <a:rPr lang="en-US" b="1" dirty="0" err="1" smtClean="0">
                <a:solidFill>
                  <a:srgbClr val="000000"/>
                </a:solidFill>
                <a:latin typeface="Cambria" pitchFamily="18" charset="0"/>
              </a:rPr>
              <a:t>về</a:t>
            </a:r>
            <a:r>
              <a:rPr lang="en-US" b="1" dirty="0" smtClean="0">
                <a:solidFill>
                  <a:srgbClr val="000000"/>
                </a:solidFill>
                <a:latin typeface="Cambria" pitchFamily="18" charset="0"/>
              </a:rPr>
              <a:t>, </a:t>
            </a:r>
            <a:r>
              <a:rPr lang="en-US" b="1" dirty="0" err="1" smtClean="0">
                <a:solidFill>
                  <a:srgbClr val="000000"/>
                </a:solidFill>
                <a:latin typeface="Cambria" pitchFamily="18" charset="0"/>
              </a:rPr>
              <a:t>không</a:t>
            </a:r>
            <a:r>
              <a:rPr lang="en-US" b="1" dirty="0" smtClean="0">
                <a:solidFill>
                  <a:srgbClr val="000000"/>
                </a:solidFill>
                <a:latin typeface="Cambria" pitchFamily="18" charset="0"/>
              </a:rPr>
              <a:t> </a:t>
            </a:r>
            <a:r>
              <a:rPr lang="en-US" b="1" dirty="0" err="1" smtClean="0">
                <a:solidFill>
                  <a:srgbClr val="000000"/>
                </a:solidFill>
                <a:latin typeface="Cambria" pitchFamily="18" charset="0"/>
              </a:rPr>
              <a:t>một</a:t>
            </a:r>
            <a:r>
              <a:rPr lang="en-US" b="1" dirty="0" smtClean="0">
                <a:solidFill>
                  <a:srgbClr val="000000"/>
                </a:solidFill>
                <a:latin typeface="Cambria" pitchFamily="18" charset="0"/>
              </a:rPr>
              <a:t> </a:t>
            </a:r>
            <a:r>
              <a:rPr lang="en-US" b="1" dirty="0" err="1" smtClean="0">
                <a:solidFill>
                  <a:srgbClr val="000000"/>
                </a:solidFill>
                <a:latin typeface="Cambria" pitchFamily="18" charset="0"/>
              </a:rPr>
              <a:t>chút</a:t>
            </a:r>
            <a:r>
              <a:rPr lang="en-US" b="1" dirty="0" smtClean="0">
                <a:solidFill>
                  <a:srgbClr val="000000"/>
                </a:solidFill>
                <a:latin typeface="Cambria" pitchFamily="18" charset="0"/>
              </a:rPr>
              <a:t> </a:t>
            </a:r>
            <a:r>
              <a:rPr lang="en-US" b="1" dirty="0" err="1" smtClean="0">
                <a:solidFill>
                  <a:srgbClr val="000000"/>
                </a:solidFill>
                <a:latin typeface="Cambria" pitchFamily="18" charset="0"/>
              </a:rPr>
              <a:t>bận</a:t>
            </a:r>
            <a:r>
              <a:rPr lang="en-US" b="1" dirty="0" smtClean="0">
                <a:solidFill>
                  <a:srgbClr val="000000"/>
                </a:solidFill>
                <a:latin typeface="Cambria" pitchFamily="18" charset="0"/>
              </a:rPr>
              <a:t> </a:t>
            </a:r>
            <a:r>
              <a:rPr lang="en-US" b="1" dirty="0" err="1" smtClean="0">
                <a:solidFill>
                  <a:srgbClr val="000000"/>
                </a:solidFill>
                <a:latin typeface="Cambria" pitchFamily="18" charset="0"/>
              </a:rPr>
              <a:t>tâ</a:t>
            </a:r>
            <a:r>
              <a:rPr lang="en-US" b="1" dirty="0" err="1" smtClean="0">
                <a:solidFill>
                  <a:srgbClr val="000000"/>
                </a:solidFill>
                <a:latin typeface="Cambria" pitchFamily="18" charset="0"/>
              </a:rPr>
              <a:t>m</a:t>
            </a:r>
            <a:r>
              <a:rPr lang="en-US" b="1" dirty="0" smtClean="0">
                <a:solidFill>
                  <a:srgbClr val="000000"/>
                </a:solidFill>
                <a:latin typeface="Cambria" pitchFamily="18" charset="0"/>
              </a:rPr>
              <a:t>.</a:t>
            </a:r>
            <a:endParaRPr lang="en-US" b="1" dirty="0">
              <a:solidFill>
                <a:srgbClr val="000000"/>
              </a:solidFill>
              <a:latin typeface="Cambria" pitchFamily="18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5943600" y="1981200"/>
            <a:ext cx="2362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b="1" dirty="0" smtClean="0">
                <a:solidFill>
                  <a:srgbClr val="000000"/>
                </a:solidFill>
                <a:latin typeface="Cambria" pitchFamily="18" charset="0"/>
                <a:sym typeface="Wingdings" pitchFamily="2" charset="2"/>
              </a:rPr>
              <a:t> </a:t>
            </a:r>
            <a:r>
              <a:rPr lang="en-US" b="1" dirty="0" err="1" smtClean="0">
                <a:solidFill>
                  <a:srgbClr val="000000"/>
                </a:solidFill>
                <a:latin typeface="Cambria" pitchFamily="18" charset="0"/>
                <a:sym typeface="Wingdings" pitchFamily="2" charset="2"/>
              </a:rPr>
              <a:t>Kể</a:t>
            </a:r>
            <a:endParaRPr lang="en-US" b="1" dirty="0">
              <a:solidFill>
                <a:srgbClr val="000000"/>
              </a:solidFill>
              <a:latin typeface="Cambria" pitchFamily="18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5943600" y="2694710"/>
            <a:ext cx="2362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b="1" dirty="0" smtClean="0">
                <a:solidFill>
                  <a:srgbClr val="000000"/>
                </a:solidFill>
                <a:latin typeface="Cambria" pitchFamily="18" charset="0"/>
                <a:sym typeface="Wingdings" pitchFamily="2" charset="2"/>
              </a:rPr>
              <a:t> </a:t>
            </a:r>
            <a:r>
              <a:rPr lang="en-US" b="1" dirty="0" err="1" smtClean="0">
                <a:solidFill>
                  <a:srgbClr val="000000"/>
                </a:solidFill>
                <a:latin typeface="Cambria" pitchFamily="18" charset="0"/>
                <a:sym typeface="Wingdings" pitchFamily="2" charset="2"/>
              </a:rPr>
              <a:t>Kể</a:t>
            </a:r>
            <a:endParaRPr lang="en-US" b="1" dirty="0">
              <a:solidFill>
                <a:srgbClr val="000000"/>
              </a:solidFill>
              <a:latin typeface="Cambria" pitchFamily="18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5943600" y="3138055"/>
            <a:ext cx="2362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b="1" dirty="0" smtClean="0">
                <a:solidFill>
                  <a:srgbClr val="000000"/>
                </a:solidFill>
                <a:latin typeface="Cambria" pitchFamily="18" charset="0"/>
                <a:sym typeface="Wingdings" pitchFamily="2" charset="2"/>
              </a:rPr>
              <a:t> </a:t>
            </a:r>
            <a:r>
              <a:rPr lang="en-US" b="1" dirty="0" err="1" smtClean="0">
                <a:solidFill>
                  <a:srgbClr val="000000"/>
                </a:solidFill>
                <a:latin typeface="Cambria" pitchFamily="18" charset="0"/>
                <a:sym typeface="Wingdings" pitchFamily="2" charset="2"/>
              </a:rPr>
              <a:t>Biểu</a:t>
            </a:r>
            <a:r>
              <a:rPr lang="en-US" b="1" dirty="0" smtClean="0">
                <a:solidFill>
                  <a:srgbClr val="000000"/>
                </a:solidFill>
                <a:latin typeface="Cambria" pitchFamily="18" charset="0"/>
                <a:sym typeface="Wingdings" pitchFamily="2" charset="2"/>
              </a:rPr>
              <a:t> </a:t>
            </a:r>
            <a:r>
              <a:rPr lang="en-US" b="1" dirty="0" err="1" smtClean="0">
                <a:solidFill>
                  <a:srgbClr val="000000"/>
                </a:solidFill>
                <a:latin typeface="Cambria" pitchFamily="18" charset="0"/>
                <a:sym typeface="Wingdings" pitchFamily="2" charset="2"/>
              </a:rPr>
              <a:t>cảm</a:t>
            </a:r>
            <a:endParaRPr lang="en-US" b="1" dirty="0">
              <a:solidFill>
                <a:srgbClr val="000000"/>
              </a:solidFill>
              <a:latin typeface="Cambria" pitchFamily="18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5943600" y="3564192"/>
            <a:ext cx="2362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b="1" dirty="0" smtClean="0">
                <a:solidFill>
                  <a:srgbClr val="000000"/>
                </a:solidFill>
                <a:latin typeface="Cambria" pitchFamily="18" charset="0"/>
                <a:sym typeface="Wingdings" pitchFamily="2" charset="2"/>
              </a:rPr>
              <a:t> </a:t>
            </a:r>
            <a:r>
              <a:rPr lang="en-US" b="1" dirty="0" err="1" smtClean="0">
                <a:solidFill>
                  <a:srgbClr val="000000"/>
                </a:solidFill>
                <a:latin typeface="Cambria" pitchFamily="18" charset="0"/>
                <a:sym typeface="Wingdings" pitchFamily="2" charset="2"/>
              </a:rPr>
              <a:t>Hỏi</a:t>
            </a:r>
            <a:endParaRPr lang="en-US" b="1" dirty="0">
              <a:solidFill>
                <a:srgbClr val="000000"/>
              </a:solidFill>
              <a:latin typeface="Cambria" pitchFamily="18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5943600" y="3993463"/>
            <a:ext cx="2362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b="1" dirty="0" smtClean="0">
                <a:solidFill>
                  <a:srgbClr val="000000"/>
                </a:solidFill>
                <a:latin typeface="Cambria" pitchFamily="18" charset="0"/>
                <a:sym typeface="Wingdings" pitchFamily="2" charset="2"/>
              </a:rPr>
              <a:t> </a:t>
            </a:r>
            <a:r>
              <a:rPr lang="en-US" b="1" dirty="0" err="1" smtClean="0">
                <a:solidFill>
                  <a:srgbClr val="000000"/>
                </a:solidFill>
                <a:latin typeface="Cambria" pitchFamily="18" charset="0"/>
                <a:sym typeface="Wingdings" pitchFamily="2" charset="2"/>
              </a:rPr>
              <a:t>Bộc</a:t>
            </a:r>
            <a:r>
              <a:rPr lang="en-US" b="1" dirty="0" smtClean="0">
                <a:solidFill>
                  <a:srgbClr val="000000"/>
                </a:solidFill>
                <a:latin typeface="Cambria" pitchFamily="18" charset="0"/>
                <a:sym typeface="Wingdings" pitchFamily="2" charset="2"/>
              </a:rPr>
              <a:t> </a:t>
            </a:r>
            <a:r>
              <a:rPr lang="en-US" b="1" dirty="0" err="1" smtClean="0">
                <a:solidFill>
                  <a:srgbClr val="000000"/>
                </a:solidFill>
                <a:latin typeface="Cambria" pitchFamily="18" charset="0"/>
                <a:sym typeface="Wingdings" pitchFamily="2" charset="2"/>
              </a:rPr>
              <a:t>lộ</a:t>
            </a:r>
            <a:r>
              <a:rPr lang="en-US" b="1" dirty="0" smtClean="0">
                <a:solidFill>
                  <a:srgbClr val="000000"/>
                </a:solidFill>
                <a:latin typeface="Cambria" pitchFamily="18" charset="0"/>
                <a:sym typeface="Wingdings" pitchFamily="2" charset="2"/>
              </a:rPr>
              <a:t> </a:t>
            </a:r>
            <a:r>
              <a:rPr lang="en-US" b="1" dirty="0" err="1" smtClean="0">
                <a:solidFill>
                  <a:srgbClr val="000000"/>
                </a:solidFill>
                <a:latin typeface="Cambria" pitchFamily="18" charset="0"/>
                <a:sym typeface="Wingdings" pitchFamily="2" charset="2"/>
              </a:rPr>
              <a:t>thái</a:t>
            </a:r>
            <a:r>
              <a:rPr lang="en-US" b="1" dirty="0" smtClean="0">
                <a:solidFill>
                  <a:srgbClr val="000000"/>
                </a:solidFill>
                <a:latin typeface="Cambria" pitchFamily="18" charset="0"/>
                <a:sym typeface="Wingdings" pitchFamily="2" charset="2"/>
              </a:rPr>
              <a:t> </a:t>
            </a:r>
            <a:r>
              <a:rPr lang="en-US" b="1" dirty="0" err="1" smtClean="0">
                <a:solidFill>
                  <a:srgbClr val="000000"/>
                </a:solidFill>
                <a:latin typeface="Cambria" pitchFamily="18" charset="0"/>
                <a:sym typeface="Wingdings" pitchFamily="2" charset="2"/>
              </a:rPr>
              <a:t>độ</a:t>
            </a:r>
            <a:endParaRPr lang="en-US" b="1" dirty="0">
              <a:solidFill>
                <a:srgbClr val="000000"/>
              </a:solidFill>
              <a:latin typeface="Cambria" pitchFamily="18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5943600" y="4467663"/>
            <a:ext cx="2362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b="1" dirty="0" smtClean="0">
                <a:solidFill>
                  <a:srgbClr val="000000"/>
                </a:solidFill>
                <a:latin typeface="Cambria" pitchFamily="18" charset="0"/>
                <a:sym typeface="Wingdings" pitchFamily="2" charset="2"/>
              </a:rPr>
              <a:t> </a:t>
            </a:r>
            <a:r>
              <a:rPr lang="en-US" b="1" dirty="0" err="1" smtClean="0">
                <a:solidFill>
                  <a:srgbClr val="000000"/>
                </a:solidFill>
                <a:latin typeface="Cambria" pitchFamily="18" charset="0"/>
                <a:sym typeface="Wingdings" pitchFamily="2" charset="2"/>
              </a:rPr>
              <a:t>Tả</a:t>
            </a:r>
            <a:r>
              <a:rPr lang="en-US" b="1" dirty="0" smtClean="0">
                <a:solidFill>
                  <a:srgbClr val="000000"/>
                </a:solidFill>
                <a:latin typeface="Cambria" pitchFamily="18" charset="0"/>
                <a:sym typeface="Wingdings" pitchFamily="2" charset="2"/>
              </a:rPr>
              <a:t> + </a:t>
            </a:r>
            <a:r>
              <a:rPr lang="en-US" b="1" dirty="0" err="1" smtClean="0">
                <a:solidFill>
                  <a:srgbClr val="000000"/>
                </a:solidFill>
                <a:latin typeface="Cambria" pitchFamily="18" charset="0"/>
                <a:sym typeface="Wingdings" pitchFamily="2" charset="2"/>
              </a:rPr>
              <a:t>Nhận</a:t>
            </a:r>
            <a:r>
              <a:rPr lang="en-US" b="1" dirty="0" smtClean="0">
                <a:solidFill>
                  <a:srgbClr val="000000"/>
                </a:solidFill>
                <a:latin typeface="Cambria" pitchFamily="18" charset="0"/>
                <a:sym typeface="Wingdings" pitchFamily="2" charset="2"/>
              </a:rPr>
              <a:t> </a:t>
            </a:r>
            <a:r>
              <a:rPr lang="en-US" b="1" dirty="0" err="1" smtClean="0">
                <a:solidFill>
                  <a:srgbClr val="000000"/>
                </a:solidFill>
                <a:latin typeface="Cambria" pitchFamily="18" charset="0"/>
                <a:sym typeface="Wingdings" pitchFamily="2" charset="2"/>
              </a:rPr>
              <a:t>xét</a:t>
            </a:r>
            <a:endParaRPr lang="en-US" b="1" dirty="0">
              <a:solidFill>
                <a:srgbClr val="000000"/>
              </a:solidFill>
              <a:latin typeface="Cambria" pitchFamily="18" charset="0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5943600" y="4904048"/>
            <a:ext cx="2362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b="1" dirty="0" smtClean="0">
                <a:solidFill>
                  <a:srgbClr val="000000"/>
                </a:solidFill>
                <a:latin typeface="Cambria" pitchFamily="18" charset="0"/>
                <a:sym typeface="Wingdings" pitchFamily="2" charset="2"/>
              </a:rPr>
              <a:t> </a:t>
            </a:r>
            <a:r>
              <a:rPr lang="en-US" b="1" dirty="0" err="1" smtClean="0">
                <a:solidFill>
                  <a:srgbClr val="000000"/>
                </a:solidFill>
                <a:latin typeface="Cambria" pitchFamily="18" charset="0"/>
                <a:sym typeface="Wingdings" pitchFamily="2" charset="2"/>
              </a:rPr>
              <a:t>Cầu</a:t>
            </a:r>
            <a:r>
              <a:rPr lang="en-US" b="1" dirty="0" smtClean="0">
                <a:solidFill>
                  <a:srgbClr val="000000"/>
                </a:solidFill>
                <a:latin typeface="Cambria" pitchFamily="18" charset="0"/>
                <a:sym typeface="Wingdings" pitchFamily="2" charset="2"/>
              </a:rPr>
              <a:t> </a:t>
            </a:r>
            <a:r>
              <a:rPr lang="en-US" b="1" dirty="0" err="1" smtClean="0">
                <a:solidFill>
                  <a:srgbClr val="000000"/>
                </a:solidFill>
                <a:latin typeface="Cambria" pitchFamily="18" charset="0"/>
                <a:sym typeface="Wingdings" pitchFamily="2" charset="2"/>
              </a:rPr>
              <a:t>khiến</a:t>
            </a:r>
            <a:endParaRPr lang="en-US" b="1" dirty="0">
              <a:solidFill>
                <a:srgbClr val="000000"/>
              </a:solidFill>
              <a:latin typeface="Cambria" pitchFamily="18" charset="0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5943600" y="5347920"/>
            <a:ext cx="2362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b="1" dirty="0" smtClean="0">
                <a:solidFill>
                  <a:srgbClr val="000000"/>
                </a:solidFill>
                <a:latin typeface="Cambria" pitchFamily="18" charset="0"/>
                <a:sym typeface="Wingdings" pitchFamily="2" charset="2"/>
              </a:rPr>
              <a:t> </a:t>
            </a:r>
            <a:r>
              <a:rPr lang="en-US" b="1" dirty="0" err="1" smtClean="0">
                <a:solidFill>
                  <a:srgbClr val="000000"/>
                </a:solidFill>
                <a:latin typeface="Cambria" pitchFamily="18" charset="0"/>
                <a:sym typeface="Wingdings" pitchFamily="2" charset="2"/>
              </a:rPr>
              <a:t>Bộc</a:t>
            </a:r>
            <a:r>
              <a:rPr lang="en-US" b="1" dirty="0" smtClean="0">
                <a:solidFill>
                  <a:srgbClr val="000000"/>
                </a:solidFill>
                <a:latin typeface="Cambria" pitchFamily="18" charset="0"/>
                <a:sym typeface="Wingdings" pitchFamily="2" charset="2"/>
              </a:rPr>
              <a:t> </a:t>
            </a:r>
            <a:r>
              <a:rPr lang="en-US" b="1" dirty="0" err="1" smtClean="0">
                <a:solidFill>
                  <a:srgbClr val="000000"/>
                </a:solidFill>
                <a:latin typeface="Cambria" pitchFamily="18" charset="0"/>
                <a:sym typeface="Wingdings" pitchFamily="2" charset="2"/>
              </a:rPr>
              <a:t>lộ</a:t>
            </a:r>
            <a:r>
              <a:rPr lang="en-US" b="1" dirty="0" smtClean="0">
                <a:solidFill>
                  <a:srgbClr val="000000"/>
                </a:solidFill>
                <a:latin typeface="Cambria" pitchFamily="18" charset="0"/>
                <a:sym typeface="Wingdings" pitchFamily="2" charset="2"/>
              </a:rPr>
              <a:t> </a:t>
            </a:r>
            <a:r>
              <a:rPr lang="en-US" b="1" dirty="0" err="1" smtClean="0">
                <a:solidFill>
                  <a:srgbClr val="000000"/>
                </a:solidFill>
                <a:latin typeface="Cambria" pitchFamily="18" charset="0"/>
                <a:sym typeface="Wingdings" pitchFamily="2" charset="2"/>
              </a:rPr>
              <a:t>thái</a:t>
            </a:r>
            <a:r>
              <a:rPr lang="en-US" b="1" dirty="0" smtClean="0">
                <a:solidFill>
                  <a:srgbClr val="000000"/>
                </a:solidFill>
                <a:latin typeface="Cambria" pitchFamily="18" charset="0"/>
                <a:sym typeface="Wingdings" pitchFamily="2" charset="2"/>
              </a:rPr>
              <a:t> </a:t>
            </a:r>
            <a:r>
              <a:rPr lang="en-US" b="1" dirty="0" err="1" smtClean="0">
                <a:solidFill>
                  <a:srgbClr val="000000"/>
                </a:solidFill>
                <a:latin typeface="Cambria" pitchFamily="18" charset="0"/>
                <a:sym typeface="Wingdings" pitchFamily="2" charset="2"/>
              </a:rPr>
              <a:t>độ</a:t>
            </a:r>
            <a:endParaRPr lang="en-US" b="1" dirty="0">
              <a:solidFill>
                <a:srgbClr val="000000"/>
              </a:solidFill>
              <a:latin typeface="Cambria" pitchFamily="18" charset="0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5943600" y="5820394"/>
            <a:ext cx="2362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b="1" dirty="0" smtClean="0">
                <a:solidFill>
                  <a:srgbClr val="000000"/>
                </a:solidFill>
                <a:latin typeface="Cambria" pitchFamily="18" charset="0"/>
                <a:sym typeface="Wingdings" pitchFamily="2" charset="2"/>
              </a:rPr>
              <a:t> </a:t>
            </a:r>
            <a:r>
              <a:rPr lang="en-US" b="1" dirty="0" err="1" smtClean="0">
                <a:solidFill>
                  <a:srgbClr val="000000"/>
                </a:solidFill>
                <a:latin typeface="Cambria" pitchFamily="18" charset="0"/>
                <a:sym typeface="Wingdings" pitchFamily="2" charset="2"/>
              </a:rPr>
              <a:t>Kể</a:t>
            </a:r>
            <a:endParaRPr lang="en-US" b="1" dirty="0">
              <a:solidFill>
                <a:srgbClr val="000000"/>
              </a:solidFill>
              <a:latin typeface="Cambr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31" presetClass="entr" presetSubtype="0" fill="hold" grpId="1" nodeType="withEffect">
                                  <p:stCondLst>
                                    <p:cond delay="0"/>
                                  </p:stCondLst>
                                  <p:iterate type="wd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31" presetClass="entr" presetSubtype="0" fill="hold" grpId="1" nodeType="withEffect">
                                  <p:stCondLst>
                                    <p:cond delay="0"/>
                                  </p:stCondLst>
                                  <p:iterate type="wd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31" presetClass="entr" presetSubtype="0" fill="hold" grpId="1" nodeType="withEffect">
                                  <p:stCondLst>
                                    <p:cond delay="0"/>
                                  </p:stCondLst>
                                  <p:iterate type="wd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31" presetClass="entr" presetSubtype="0" fill="hold" grpId="1" nodeType="withEffect">
                                  <p:stCondLst>
                                    <p:cond delay="0"/>
                                  </p:stCondLst>
                                  <p:iterate type="wd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31" presetClass="entr" presetSubtype="0" fill="hold" grpId="1" nodeType="withEffect">
                                  <p:stCondLst>
                                    <p:cond delay="0"/>
                                  </p:stCondLst>
                                  <p:iterate type="wd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31" presetClass="entr" presetSubtype="0" fill="hold" grpId="1" nodeType="withEffect">
                                  <p:stCondLst>
                                    <p:cond delay="0"/>
                                  </p:stCondLst>
                                  <p:iterate type="wd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31" presetClass="entr" presetSubtype="0" fill="hold" grpId="1" nodeType="withEffect">
                                  <p:stCondLst>
                                    <p:cond delay="0"/>
                                  </p:stCondLst>
                                  <p:iterate type="wd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31" presetClass="entr" presetSubtype="0" fill="hold" grpId="1" nodeType="withEffect">
                                  <p:stCondLst>
                                    <p:cond delay="0"/>
                                  </p:stCondLst>
                                  <p:iterate type="wd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0" dur="14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456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66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66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83" tmFilter="0, 0; 0.125,0.2665; 0.25,0.4; 0.375,0.465; 0.5,0.5;  0.625,0.535; 0.75,0.6; 0.875,0.7335; 1,1">
                                          <p:stCondLst>
                                            <p:cond delay="331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41" tmFilter="0, 0; 0.125,0.2665; 0.25,0.4; 0.375,0.465; 0.5,0.5;  0.625,0.535; 0.75,0.6; 0.875,0.7335; 1,1">
                                          <p:stCondLst>
                                            <p:cond delay="414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6" dur="7">
                                          <p:stCondLst>
                                            <p:cond delay="162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7" dur="41" decel="50000">
                                          <p:stCondLst>
                                            <p:cond delay="16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8" dur="7">
                                          <p:stCondLst>
                                            <p:cond delay="328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9" dur="41" decel="50000">
                                          <p:stCondLst>
                                            <p:cond delay="335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0" dur="7">
                                          <p:stCondLst>
                                            <p:cond delay="41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1" dur="41" decel="50000">
                                          <p:stCondLst>
                                            <p:cond delay="417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2" dur="7">
                                          <p:stCondLst>
                                            <p:cond delay="452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3" dur="41" decel="50000">
                                          <p:stCondLst>
                                            <p:cond delay="45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8" dur="14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9" dur="456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66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166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83" tmFilter="0, 0; 0.125,0.2665; 0.25,0.4; 0.375,0.465; 0.5,0.5;  0.625,0.535; 0.75,0.6; 0.875,0.7335; 1,1">
                                          <p:stCondLst>
                                            <p:cond delay="331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41" tmFilter="0, 0; 0.125,0.2665; 0.25,0.4; 0.375,0.465; 0.5,0.5;  0.625,0.535; 0.75,0.6; 0.875,0.7335; 1,1">
                                          <p:stCondLst>
                                            <p:cond delay="414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4" dur="7">
                                          <p:stCondLst>
                                            <p:cond delay="162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5" dur="41" decel="50000">
                                          <p:stCondLst>
                                            <p:cond delay="16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6" dur="7">
                                          <p:stCondLst>
                                            <p:cond delay="328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7" dur="41" decel="50000">
                                          <p:stCondLst>
                                            <p:cond delay="335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8" dur="7">
                                          <p:stCondLst>
                                            <p:cond delay="41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9" dur="41" decel="50000">
                                          <p:stCondLst>
                                            <p:cond delay="417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0" dur="7">
                                          <p:stCondLst>
                                            <p:cond delay="452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1" dur="41" decel="50000">
                                          <p:stCondLst>
                                            <p:cond delay="45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6" dur="14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7" dur="456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166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166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83" tmFilter="0, 0; 0.125,0.2665; 0.25,0.4; 0.375,0.465; 0.5,0.5;  0.625,0.535; 0.75,0.6; 0.875,0.7335; 1,1">
                                          <p:stCondLst>
                                            <p:cond delay="331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41" tmFilter="0, 0; 0.125,0.2665; 0.25,0.4; 0.375,0.465; 0.5,0.5;  0.625,0.535; 0.75,0.6; 0.875,0.7335; 1,1">
                                          <p:stCondLst>
                                            <p:cond delay="414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12" dur="7">
                                          <p:stCondLst>
                                            <p:cond delay="162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13" dur="41" decel="50000">
                                          <p:stCondLst>
                                            <p:cond delay="16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4" dur="7">
                                          <p:stCondLst>
                                            <p:cond delay="328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15" dur="41" decel="50000">
                                          <p:stCondLst>
                                            <p:cond delay="335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6" dur="7">
                                          <p:stCondLst>
                                            <p:cond delay="41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17" dur="41" decel="50000">
                                          <p:stCondLst>
                                            <p:cond delay="417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8" dur="7">
                                          <p:stCondLst>
                                            <p:cond delay="452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9" dur="41" decel="50000">
                                          <p:stCondLst>
                                            <p:cond delay="45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4" dur="14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5" dur="456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166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166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83" tmFilter="0, 0; 0.125,0.2665; 0.25,0.4; 0.375,0.465; 0.5,0.5;  0.625,0.535; 0.75,0.6; 0.875,0.7335; 1,1">
                                          <p:stCondLst>
                                            <p:cond delay="331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41" tmFilter="0, 0; 0.125,0.2665; 0.25,0.4; 0.375,0.465; 0.5,0.5;  0.625,0.535; 0.75,0.6; 0.875,0.7335; 1,1">
                                          <p:stCondLst>
                                            <p:cond delay="414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0" dur="7">
                                          <p:stCondLst>
                                            <p:cond delay="162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31" dur="41" decel="50000">
                                          <p:stCondLst>
                                            <p:cond delay="16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2" dur="7">
                                          <p:stCondLst>
                                            <p:cond delay="328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33" dur="41" decel="50000">
                                          <p:stCondLst>
                                            <p:cond delay="335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4" dur="7">
                                          <p:stCondLst>
                                            <p:cond delay="41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35" dur="41" decel="50000">
                                          <p:stCondLst>
                                            <p:cond delay="417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6" dur="7">
                                          <p:stCondLst>
                                            <p:cond delay="452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37" dur="41" decel="50000">
                                          <p:stCondLst>
                                            <p:cond delay="45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2" dur="14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3" dur="456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166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5" dur="166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6" dur="83" tmFilter="0, 0; 0.125,0.2665; 0.25,0.4; 0.375,0.465; 0.5,0.5;  0.625,0.535; 0.75,0.6; 0.875,0.7335; 1,1">
                                          <p:stCondLst>
                                            <p:cond delay="331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7" dur="41" tmFilter="0, 0; 0.125,0.2665; 0.25,0.4; 0.375,0.465; 0.5,0.5;  0.625,0.535; 0.75,0.6; 0.875,0.7335; 1,1">
                                          <p:stCondLst>
                                            <p:cond delay="414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48" dur="7">
                                          <p:stCondLst>
                                            <p:cond delay="162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9" dur="41" decel="50000">
                                          <p:stCondLst>
                                            <p:cond delay="16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0" dur="7">
                                          <p:stCondLst>
                                            <p:cond delay="328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51" dur="41" decel="50000">
                                          <p:stCondLst>
                                            <p:cond delay="335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2" dur="7">
                                          <p:stCondLst>
                                            <p:cond delay="41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53" dur="41" decel="50000">
                                          <p:stCondLst>
                                            <p:cond delay="417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4" dur="7">
                                          <p:stCondLst>
                                            <p:cond delay="452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55" dur="41" decel="50000">
                                          <p:stCondLst>
                                            <p:cond delay="45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6" fill="hold">
                      <p:stCondLst>
                        <p:cond delay="indefinite"/>
                      </p:stCondLst>
                      <p:childTnLst>
                        <p:par>
                          <p:cTn id="157" fill="hold">
                            <p:stCondLst>
                              <p:cond delay="0"/>
                            </p:stCondLst>
                            <p:childTnLst>
                              <p:par>
                                <p:cTn id="158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0" dur="14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1" dur="456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2" dur="166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3" dur="166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4" dur="83" tmFilter="0, 0; 0.125,0.2665; 0.25,0.4; 0.375,0.465; 0.5,0.5;  0.625,0.535; 0.75,0.6; 0.875,0.7335; 1,1">
                                          <p:stCondLst>
                                            <p:cond delay="331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5" dur="41" tmFilter="0, 0; 0.125,0.2665; 0.25,0.4; 0.375,0.465; 0.5,0.5;  0.625,0.535; 0.75,0.6; 0.875,0.7335; 1,1">
                                          <p:stCondLst>
                                            <p:cond delay="414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66" dur="7">
                                          <p:stCondLst>
                                            <p:cond delay="162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67" dur="41" decel="50000">
                                          <p:stCondLst>
                                            <p:cond delay="16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8" dur="7">
                                          <p:stCondLst>
                                            <p:cond delay="328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9" dur="41" decel="50000">
                                          <p:stCondLst>
                                            <p:cond delay="335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0" dur="7">
                                          <p:stCondLst>
                                            <p:cond delay="41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71" dur="41" decel="50000">
                                          <p:stCondLst>
                                            <p:cond delay="417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2" dur="7">
                                          <p:stCondLst>
                                            <p:cond delay="452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73" dur="41" decel="50000">
                                          <p:stCondLst>
                                            <p:cond delay="45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4" fill="hold">
                      <p:stCondLst>
                        <p:cond delay="indefinite"/>
                      </p:stCondLst>
                      <p:childTnLst>
                        <p:par>
                          <p:cTn id="175" fill="hold">
                            <p:stCondLst>
                              <p:cond delay="0"/>
                            </p:stCondLst>
                            <p:childTnLst>
                              <p:par>
                                <p:cTn id="176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8" dur="14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9" dur="456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0" dur="166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1" dur="166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2" dur="83" tmFilter="0, 0; 0.125,0.2665; 0.25,0.4; 0.375,0.465; 0.5,0.5;  0.625,0.535; 0.75,0.6; 0.875,0.7335; 1,1">
                                          <p:stCondLst>
                                            <p:cond delay="331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3" dur="41" tmFilter="0, 0; 0.125,0.2665; 0.25,0.4; 0.375,0.465; 0.5,0.5;  0.625,0.535; 0.75,0.6; 0.875,0.7335; 1,1">
                                          <p:stCondLst>
                                            <p:cond delay="414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4" dur="7">
                                          <p:stCondLst>
                                            <p:cond delay="162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85" dur="41" decel="50000">
                                          <p:stCondLst>
                                            <p:cond delay="16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6" dur="7">
                                          <p:stCondLst>
                                            <p:cond delay="328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87" dur="41" decel="50000">
                                          <p:stCondLst>
                                            <p:cond delay="335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8" dur="7">
                                          <p:stCondLst>
                                            <p:cond delay="41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9" dur="41" decel="50000">
                                          <p:stCondLst>
                                            <p:cond delay="417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0" dur="7">
                                          <p:stCondLst>
                                            <p:cond delay="452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91" dur="41" decel="50000">
                                          <p:stCondLst>
                                            <p:cond delay="45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2" fill="hold">
                      <p:stCondLst>
                        <p:cond delay="indefinite"/>
                      </p:stCondLst>
                      <p:childTnLst>
                        <p:par>
                          <p:cTn id="193" fill="hold">
                            <p:stCondLst>
                              <p:cond delay="0"/>
                            </p:stCondLst>
                            <p:childTnLst>
                              <p:par>
                                <p:cTn id="194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6" dur="14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7" dur="456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8" dur="166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9" dur="166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0" dur="83" tmFilter="0, 0; 0.125,0.2665; 0.25,0.4; 0.375,0.465; 0.5,0.5;  0.625,0.535; 0.75,0.6; 0.875,0.7335; 1,1">
                                          <p:stCondLst>
                                            <p:cond delay="331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1" dur="41" tmFilter="0, 0; 0.125,0.2665; 0.25,0.4; 0.375,0.465; 0.5,0.5;  0.625,0.535; 0.75,0.6; 0.875,0.7335; 1,1">
                                          <p:stCondLst>
                                            <p:cond delay="414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02" dur="7">
                                          <p:stCondLst>
                                            <p:cond delay="162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03" dur="41" decel="50000">
                                          <p:stCondLst>
                                            <p:cond delay="16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4" dur="7">
                                          <p:stCondLst>
                                            <p:cond delay="328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05" dur="41" decel="50000">
                                          <p:stCondLst>
                                            <p:cond delay="335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6" dur="7">
                                          <p:stCondLst>
                                            <p:cond delay="41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07" dur="41" decel="50000">
                                          <p:stCondLst>
                                            <p:cond delay="417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8" dur="7">
                                          <p:stCondLst>
                                            <p:cond delay="452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9" dur="41" decel="50000">
                                          <p:stCondLst>
                                            <p:cond delay="45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0" fill="hold">
                      <p:stCondLst>
                        <p:cond delay="indefinite"/>
                      </p:stCondLst>
                      <p:childTnLst>
                        <p:par>
                          <p:cTn id="211" fill="hold">
                            <p:stCondLst>
                              <p:cond delay="0"/>
                            </p:stCondLst>
                            <p:childTnLst>
                              <p:par>
                                <p:cTn id="212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4" dur="14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5" dur="456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6" dur="166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7" dur="166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8" dur="83" tmFilter="0, 0; 0.125,0.2665; 0.25,0.4; 0.375,0.465; 0.5,0.5;  0.625,0.535; 0.75,0.6; 0.875,0.7335; 1,1">
                                          <p:stCondLst>
                                            <p:cond delay="331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9" dur="41" tmFilter="0, 0; 0.125,0.2665; 0.25,0.4; 0.375,0.465; 0.5,0.5;  0.625,0.535; 0.75,0.6; 0.875,0.7335; 1,1">
                                          <p:stCondLst>
                                            <p:cond delay="414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20" dur="7">
                                          <p:stCondLst>
                                            <p:cond delay="162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21" dur="41" decel="50000">
                                          <p:stCondLst>
                                            <p:cond delay="16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2" dur="7">
                                          <p:stCondLst>
                                            <p:cond delay="328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23" dur="41" decel="50000">
                                          <p:stCondLst>
                                            <p:cond delay="335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4" dur="7">
                                          <p:stCondLst>
                                            <p:cond delay="41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25" dur="41" decel="50000">
                                          <p:stCondLst>
                                            <p:cond delay="417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6" dur="7">
                                          <p:stCondLst>
                                            <p:cond delay="452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27" dur="41" decel="50000">
                                          <p:stCondLst>
                                            <p:cond delay="45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8" fill="hold">
                      <p:stCondLst>
                        <p:cond delay="indefinite"/>
                      </p:stCondLst>
                      <p:childTnLst>
                        <p:par>
                          <p:cTn id="229" fill="hold">
                            <p:stCondLst>
                              <p:cond delay="0"/>
                            </p:stCondLst>
                            <p:childTnLst>
                              <p:par>
                                <p:cTn id="230" presetID="15" presetClass="exit" presetSubtype="0" fill="hold" grpId="2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0"/>
                                  </p:iterate>
                                  <p:childTnLst>
                                    <p:anim calcmode="lin" valueType="num">
                                      <p:cBhvr>
                                        <p:cTn id="231" dur="10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2" dur="10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3" dur="10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">
                                          <p:val>
                                            <p:strVal val="ppt_x+-0.0500*(ppt_x*0.9511+(1-ppt_y)*0.3090)"/>
                                          </p:val>
                                        </p:tav>
                                        <p:tav tm="10000">
                                          <p:val>
                                            <p:strVal val="ppt_x+-0.1000*(ppt_x*0.8090+(1-ppt_y)*0.5878)"/>
                                          </p:val>
                                        </p:tav>
                                        <p:tav tm="15000">
                                          <p:val>
                                            <p:strVal val="ppt_x+-0.1500*(ppt_x*0.5878+(1-ppt_y)*0.8090)"/>
                                          </p:val>
                                        </p:tav>
                                        <p:tav tm="20000">
                                          <p:val>
                                            <p:strVal val="ppt_x+-0.2000*(ppt_x*0.3090+(1-ppt_y)*0.9511)"/>
                                          </p:val>
                                        </p:tav>
                                        <p:tav tm="25000">
                                          <p:val>
                                            <p:strVal val="ppt_x+-0.2500*(ppt_x*-0.0000+(1-ppt_y)*1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x+-0.3000*(ppt_x*-0.3090+(1-ppt_y)*0.9511)"/>
                                          </p:val>
                                        </p:tav>
                                        <p:tav tm="35000">
                                          <p:val>
                                            <p:strVal val="ppt_x+-0.3500*(ppt_x*-0.5878+(1-ppt_y)*0.8090)"/>
                                          </p:val>
                                        </p:tav>
                                        <p:tav tm="40000">
                                          <p:val>
                                            <p:strVal val="ppt_x+-0.4000*(ppt_x*-0.8090+(1-ppt_y)*0.5878)"/>
                                          </p:val>
                                        </p:tav>
                                        <p:tav tm="45000">
                                          <p:val>
                                            <p:strVal val="ppt_x+-0.4500*(ppt_x*-0.9511+(1-ppt_y)*0.3090)"/>
                                          </p:val>
                                        </p:tav>
                                        <p:tav tm="50000">
                                          <p:val>
                                            <p:strVal val="ppt_x+-0.5000*(ppt_x*-1.0000+(1-ppt_y)*-0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x+-0.5500*(ppt_x*-0.9511+(1-ppt_y)*-0.3090)"/>
                                          </p:val>
                                        </p:tav>
                                        <p:tav tm="60000">
                                          <p:val>
                                            <p:strVal val="ppt_x+-0.6000*(ppt_x*-0.8090+(1-ppt_y)*-0.5878)"/>
                                          </p:val>
                                        </p:tav>
                                        <p:tav tm="65000">
                                          <p:val>
                                            <p:strVal val="ppt_x+-0.6500*(ppt_x*-0.5878+(1-ppt_y)*-0.8090)"/>
                                          </p:val>
                                        </p:tav>
                                        <p:tav tm="70000">
                                          <p:val>
                                            <p:strVal val="ppt_x+-0.7000*(ppt_x*-0.3090+(1-ppt_y)*-0.9511)"/>
                                          </p:val>
                                        </p:tav>
                                        <p:tav tm="75000">
                                          <p:val>
                                            <p:strVal val="ppt_x+-0.7500*(ppt_x*0.0000+(1-ppt_y)*-1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x+-0.8000*(ppt_x*0.3090+(1-ppt_y)*-0.9511)"/>
                                          </p:val>
                                        </p:tav>
                                        <p:tav tm="85000">
                                          <p:val>
                                            <p:strVal val="ppt_x+-0.8500*(ppt_x*0.5878+(1-ppt_y)*-0.8090)"/>
                                          </p:val>
                                        </p:tav>
                                        <p:tav tm="90000">
                                          <p:val>
                                            <p:strVal val="ppt_x+-0.9000*(ppt_x*0.8090+(1-ppt_y)*-0.5878)"/>
                                          </p:val>
                                        </p:tav>
                                        <p:tav tm="95000">
                                          <p:val>
                                            <p:strVal val="ppt_x+-0.9500*(ppt_x*0.9511+(1-ppt_y)*-0.3090)"/>
                                          </p:val>
                                        </p:tav>
                                        <p:tav tm="100000">
                                          <p:val>
                                            <p:strVal val="ppt_x+-1.0000*(ppt_x*1.0000+(1-ppt_y)*0.0000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4" dur="10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-0.0500*(ppt_x*0.3090-(1-ppt_y)*0.9511)"/>
                                          </p:val>
                                        </p:tav>
                                        <p:tav tm="10000">
                                          <p:val>
                                            <p:strVal val="ppt_y+-0.1000*(ppt_x*0.5878-(1-ppt_y)*0.8090)"/>
                                          </p:val>
                                        </p:tav>
                                        <p:tav tm="15000">
                                          <p:val>
                                            <p:strVal val="ppt_y+-0.1500*(ppt_x*0.8090-(1-ppt_y)*0.5878)"/>
                                          </p:val>
                                        </p:tav>
                                        <p:tav tm="20000">
                                          <p:val>
                                            <p:strVal val="ppt_y+-0.2000*(ppt_x*0.9511-(1-ppt_y)*0.3090)"/>
                                          </p:val>
                                        </p:tav>
                                        <p:tav tm="25000">
                                          <p:val>
                                            <p:strVal val="ppt_y+-0.2500*(ppt_x*1.0000-(1-ppt_y)*-0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y+-0.3000*(ppt_x*0.9511-(1-ppt_y)*-0.3090)"/>
                                          </p:val>
                                        </p:tav>
                                        <p:tav tm="35000">
                                          <p:val>
                                            <p:strVal val="ppt_y+-0.3500*(ppt_x*0.8090-(1-ppt_y)*-0.5878)"/>
                                          </p:val>
                                        </p:tav>
                                        <p:tav tm="40000">
                                          <p:val>
                                            <p:strVal val="ppt_y+-0.4000*(ppt_x*0.5878-(1-ppt_y)*-0.8090)"/>
                                          </p:val>
                                        </p:tav>
                                        <p:tav tm="45000">
                                          <p:val>
                                            <p:strVal val="ppt_y+-0.4500*(ppt_x*0.3090-(1-ppt_y)*-0.9511)"/>
                                          </p:val>
                                        </p:tav>
                                        <p:tav tm="50000">
                                          <p:val>
                                            <p:strVal val="ppt_y+-0.5000*(ppt_x*-0.0000-(1-ppt_y)*-1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y+-0.5500*(ppt_x*-0.3090-(1-ppt_y)*-0.9511)"/>
                                          </p:val>
                                        </p:tav>
                                        <p:tav tm="60000">
                                          <p:val>
                                            <p:strVal val="ppt_y+-0.6000*(ppt_x*-0.5878-(1-ppt_y)*-0.8090)"/>
                                          </p:val>
                                        </p:tav>
                                        <p:tav tm="65000">
                                          <p:val>
                                            <p:strVal val="ppt_y+-0.6500*(ppt_x*-0.8090-(1-ppt_y)*-0.5878)"/>
                                          </p:val>
                                        </p:tav>
                                        <p:tav tm="70000">
                                          <p:val>
                                            <p:strVal val="ppt_y+-0.7000*(ppt_x*-0.9511-(1-ppt_y)*-0.3090)"/>
                                          </p:val>
                                        </p:tav>
                                        <p:tav tm="75000">
                                          <p:val>
                                            <p:strVal val="ppt_y+-0.7500*(ppt_x*-1.0000-(1-ppt_y)*0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y+-0.8000*(ppt_x*-0.9511-(1-ppt_y)*0.3090)"/>
                                          </p:val>
                                        </p:tav>
                                        <p:tav tm="85000">
                                          <p:val>
                                            <p:strVal val="ppt_y+-0.8500*(ppt_x*-0.8090-(1-ppt_y)*0.5878)"/>
                                          </p:val>
                                        </p:tav>
                                        <p:tav tm="90000">
                                          <p:val>
                                            <p:strVal val="ppt_y+-0.9000*(ppt_x*-0.5878-(1-ppt_y)*0.8090)"/>
                                          </p:val>
                                        </p:tav>
                                        <p:tav tm="95000">
                                          <p:val>
                                            <p:strVal val="ppt_y+-0.9500*(ppt_x*-0.3090-(1-ppt_y)*0.9511)"/>
                                          </p:val>
                                        </p:tav>
                                        <p:tav tm="100000">
                                          <p:val>
                                            <p:strVal val="ppt_y+-1.0000*(ppt_x*0.0000-(1-ppt_y)*1.0000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6" presetID="15" presetClass="exit" presetSubtype="0" fill="hold" grpId="1" nodeType="withEffect">
                                  <p:stCondLst>
                                    <p:cond delay="0"/>
                                  </p:stCondLst>
                                  <p:iterate type="wd">
                                    <p:tmPct val="0"/>
                                  </p:iterate>
                                  <p:childTnLst>
                                    <p:anim calcmode="lin" valueType="num">
                                      <p:cBhvr>
                                        <p:cTn id="237" dur="1000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8" dur="1000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9" dur="1000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">
                                          <p:val>
                                            <p:strVal val="ppt_x+-0.0500*(ppt_x*0.9511+(1-ppt_y)*0.3090)"/>
                                          </p:val>
                                        </p:tav>
                                        <p:tav tm="10000">
                                          <p:val>
                                            <p:strVal val="ppt_x+-0.1000*(ppt_x*0.8090+(1-ppt_y)*0.5878)"/>
                                          </p:val>
                                        </p:tav>
                                        <p:tav tm="15000">
                                          <p:val>
                                            <p:strVal val="ppt_x+-0.1500*(ppt_x*0.5878+(1-ppt_y)*0.8090)"/>
                                          </p:val>
                                        </p:tav>
                                        <p:tav tm="20000">
                                          <p:val>
                                            <p:strVal val="ppt_x+-0.2000*(ppt_x*0.3090+(1-ppt_y)*0.9511)"/>
                                          </p:val>
                                        </p:tav>
                                        <p:tav tm="25000">
                                          <p:val>
                                            <p:strVal val="ppt_x+-0.2500*(ppt_x*-0.0000+(1-ppt_y)*1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x+-0.3000*(ppt_x*-0.3090+(1-ppt_y)*0.9511)"/>
                                          </p:val>
                                        </p:tav>
                                        <p:tav tm="35000">
                                          <p:val>
                                            <p:strVal val="ppt_x+-0.3500*(ppt_x*-0.5878+(1-ppt_y)*0.8090)"/>
                                          </p:val>
                                        </p:tav>
                                        <p:tav tm="40000">
                                          <p:val>
                                            <p:strVal val="ppt_x+-0.4000*(ppt_x*-0.8090+(1-ppt_y)*0.5878)"/>
                                          </p:val>
                                        </p:tav>
                                        <p:tav tm="45000">
                                          <p:val>
                                            <p:strVal val="ppt_x+-0.4500*(ppt_x*-0.9511+(1-ppt_y)*0.3090)"/>
                                          </p:val>
                                        </p:tav>
                                        <p:tav tm="50000">
                                          <p:val>
                                            <p:strVal val="ppt_x+-0.5000*(ppt_x*-1.0000+(1-ppt_y)*-0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x+-0.5500*(ppt_x*-0.9511+(1-ppt_y)*-0.3090)"/>
                                          </p:val>
                                        </p:tav>
                                        <p:tav tm="60000">
                                          <p:val>
                                            <p:strVal val="ppt_x+-0.6000*(ppt_x*-0.8090+(1-ppt_y)*-0.5878)"/>
                                          </p:val>
                                        </p:tav>
                                        <p:tav tm="65000">
                                          <p:val>
                                            <p:strVal val="ppt_x+-0.6500*(ppt_x*-0.5878+(1-ppt_y)*-0.8090)"/>
                                          </p:val>
                                        </p:tav>
                                        <p:tav tm="70000">
                                          <p:val>
                                            <p:strVal val="ppt_x+-0.7000*(ppt_x*-0.3090+(1-ppt_y)*-0.9511)"/>
                                          </p:val>
                                        </p:tav>
                                        <p:tav tm="75000">
                                          <p:val>
                                            <p:strVal val="ppt_x+-0.7500*(ppt_x*0.0000+(1-ppt_y)*-1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x+-0.8000*(ppt_x*0.3090+(1-ppt_y)*-0.9511)"/>
                                          </p:val>
                                        </p:tav>
                                        <p:tav tm="85000">
                                          <p:val>
                                            <p:strVal val="ppt_x+-0.8500*(ppt_x*0.5878+(1-ppt_y)*-0.8090)"/>
                                          </p:val>
                                        </p:tav>
                                        <p:tav tm="90000">
                                          <p:val>
                                            <p:strVal val="ppt_x+-0.9000*(ppt_x*0.8090+(1-ppt_y)*-0.5878)"/>
                                          </p:val>
                                        </p:tav>
                                        <p:tav tm="95000">
                                          <p:val>
                                            <p:strVal val="ppt_x+-0.9500*(ppt_x*0.9511+(1-ppt_y)*-0.3090)"/>
                                          </p:val>
                                        </p:tav>
                                        <p:tav tm="100000">
                                          <p:val>
                                            <p:strVal val="ppt_x+-1.0000*(ppt_x*1.0000+(1-ppt_y)*0.0000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0" dur="1000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-0.0500*(ppt_x*0.3090-(1-ppt_y)*0.9511)"/>
                                          </p:val>
                                        </p:tav>
                                        <p:tav tm="10000">
                                          <p:val>
                                            <p:strVal val="ppt_y+-0.1000*(ppt_x*0.5878-(1-ppt_y)*0.8090)"/>
                                          </p:val>
                                        </p:tav>
                                        <p:tav tm="15000">
                                          <p:val>
                                            <p:strVal val="ppt_y+-0.1500*(ppt_x*0.8090-(1-ppt_y)*0.5878)"/>
                                          </p:val>
                                        </p:tav>
                                        <p:tav tm="20000">
                                          <p:val>
                                            <p:strVal val="ppt_y+-0.2000*(ppt_x*0.9511-(1-ppt_y)*0.3090)"/>
                                          </p:val>
                                        </p:tav>
                                        <p:tav tm="25000">
                                          <p:val>
                                            <p:strVal val="ppt_y+-0.2500*(ppt_x*1.0000-(1-ppt_y)*-0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y+-0.3000*(ppt_x*0.9511-(1-ppt_y)*-0.3090)"/>
                                          </p:val>
                                        </p:tav>
                                        <p:tav tm="35000">
                                          <p:val>
                                            <p:strVal val="ppt_y+-0.3500*(ppt_x*0.8090-(1-ppt_y)*-0.5878)"/>
                                          </p:val>
                                        </p:tav>
                                        <p:tav tm="40000">
                                          <p:val>
                                            <p:strVal val="ppt_y+-0.4000*(ppt_x*0.5878-(1-ppt_y)*-0.8090)"/>
                                          </p:val>
                                        </p:tav>
                                        <p:tav tm="45000">
                                          <p:val>
                                            <p:strVal val="ppt_y+-0.4500*(ppt_x*0.3090-(1-ppt_y)*-0.9511)"/>
                                          </p:val>
                                        </p:tav>
                                        <p:tav tm="50000">
                                          <p:val>
                                            <p:strVal val="ppt_y+-0.5000*(ppt_x*-0.0000-(1-ppt_y)*-1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y+-0.5500*(ppt_x*-0.3090-(1-ppt_y)*-0.9511)"/>
                                          </p:val>
                                        </p:tav>
                                        <p:tav tm="60000">
                                          <p:val>
                                            <p:strVal val="ppt_y+-0.6000*(ppt_x*-0.5878-(1-ppt_y)*-0.8090)"/>
                                          </p:val>
                                        </p:tav>
                                        <p:tav tm="65000">
                                          <p:val>
                                            <p:strVal val="ppt_y+-0.6500*(ppt_x*-0.8090-(1-ppt_y)*-0.5878)"/>
                                          </p:val>
                                        </p:tav>
                                        <p:tav tm="70000">
                                          <p:val>
                                            <p:strVal val="ppt_y+-0.7000*(ppt_x*-0.9511-(1-ppt_y)*-0.3090)"/>
                                          </p:val>
                                        </p:tav>
                                        <p:tav tm="75000">
                                          <p:val>
                                            <p:strVal val="ppt_y+-0.7500*(ppt_x*-1.0000-(1-ppt_y)*0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y+-0.8000*(ppt_x*-0.9511-(1-ppt_y)*0.3090)"/>
                                          </p:val>
                                        </p:tav>
                                        <p:tav tm="85000">
                                          <p:val>
                                            <p:strVal val="ppt_y+-0.8500*(ppt_x*-0.8090-(1-ppt_y)*0.5878)"/>
                                          </p:val>
                                        </p:tav>
                                        <p:tav tm="90000">
                                          <p:val>
                                            <p:strVal val="ppt_y+-0.9000*(ppt_x*-0.5878-(1-ppt_y)*0.8090)"/>
                                          </p:val>
                                        </p:tav>
                                        <p:tav tm="95000">
                                          <p:val>
                                            <p:strVal val="ppt_y+-0.9500*(ppt_x*-0.3090-(1-ppt_y)*0.9511)"/>
                                          </p:val>
                                        </p:tav>
                                        <p:tav tm="100000">
                                          <p:val>
                                            <p:strVal val="ppt_y+-1.0000*(ppt_x*0.0000-(1-ppt_y)*1.0000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2" fill="hold">
                      <p:stCondLst>
                        <p:cond delay="indefinite"/>
                      </p:stCondLst>
                      <p:childTnLst>
                        <p:par>
                          <p:cTn id="243" fill="hold">
                            <p:stCondLst>
                              <p:cond delay="0"/>
                            </p:stCondLst>
                            <p:childTnLst>
                              <p:par>
                                <p:cTn id="244" presetID="15" presetClass="exit" presetSubtype="0" fill="hold" grpId="2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0"/>
                                  </p:iterate>
                                  <p:childTnLst>
                                    <p:anim calcmode="lin" valueType="num">
                                      <p:cBhvr>
                                        <p:cTn id="245" dur="10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6" dur="10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7" dur="10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">
                                          <p:val>
                                            <p:strVal val="ppt_x+-0.0500*(ppt_x*0.9511+(1-ppt_y)*0.3090)"/>
                                          </p:val>
                                        </p:tav>
                                        <p:tav tm="10000">
                                          <p:val>
                                            <p:strVal val="ppt_x+-0.1000*(ppt_x*0.8090+(1-ppt_y)*0.5878)"/>
                                          </p:val>
                                        </p:tav>
                                        <p:tav tm="15000">
                                          <p:val>
                                            <p:strVal val="ppt_x+-0.1500*(ppt_x*0.5878+(1-ppt_y)*0.8090)"/>
                                          </p:val>
                                        </p:tav>
                                        <p:tav tm="20000">
                                          <p:val>
                                            <p:strVal val="ppt_x+-0.2000*(ppt_x*0.3090+(1-ppt_y)*0.9511)"/>
                                          </p:val>
                                        </p:tav>
                                        <p:tav tm="25000">
                                          <p:val>
                                            <p:strVal val="ppt_x+-0.2500*(ppt_x*-0.0000+(1-ppt_y)*1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x+-0.3000*(ppt_x*-0.3090+(1-ppt_y)*0.9511)"/>
                                          </p:val>
                                        </p:tav>
                                        <p:tav tm="35000">
                                          <p:val>
                                            <p:strVal val="ppt_x+-0.3500*(ppt_x*-0.5878+(1-ppt_y)*0.8090)"/>
                                          </p:val>
                                        </p:tav>
                                        <p:tav tm="40000">
                                          <p:val>
                                            <p:strVal val="ppt_x+-0.4000*(ppt_x*-0.8090+(1-ppt_y)*0.5878)"/>
                                          </p:val>
                                        </p:tav>
                                        <p:tav tm="45000">
                                          <p:val>
                                            <p:strVal val="ppt_x+-0.4500*(ppt_x*-0.9511+(1-ppt_y)*0.3090)"/>
                                          </p:val>
                                        </p:tav>
                                        <p:tav tm="50000">
                                          <p:val>
                                            <p:strVal val="ppt_x+-0.5000*(ppt_x*-1.0000+(1-ppt_y)*-0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x+-0.5500*(ppt_x*-0.9511+(1-ppt_y)*-0.3090)"/>
                                          </p:val>
                                        </p:tav>
                                        <p:tav tm="60000">
                                          <p:val>
                                            <p:strVal val="ppt_x+-0.6000*(ppt_x*-0.8090+(1-ppt_y)*-0.5878)"/>
                                          </p:val>
                                        </p:tav>
                                        <p:tav tm="65000">
                                          <p:val>
                                            <p:strVal val="ppt_x+-0.6500*(ppt_x*-0.5878+(1-ppt_y)*-0.8090)"/>
                                          </p:val>
                                        </p:tav>
                                        <p:tav tm="70000">
                                          <p:val>
                                            <p:strVal val="ppt_x+-0.7000*(ppt_x*-0.3090+(1-ppt_y)*-0.9511)"/>
                                          </p:val>
                                        </p:tav>
                                        <p:tav tm="75000">
                                          <p:val>
                                            <p:strVal val="ppt_x+-0.7500*(ppt_x*0.0000+(1-ppt_y)*-1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x+-0.8000*(ppt_x*0.3090+(1-ppt_y)*-0.9511)"/>
                                          </p:val>
                                        </p:tav>
                                        <p:tav tm="85000">
                                          <p:val>
                                            <p:strVal val="ppt_x+-0.8500*(ppt_x*0.5878+(1-ppt_y)*-0.8090)"/>
                                          </p:val>
                                        </p:tav>
                                        <p:tav tm="90000">
                                          <p:val>
                                            <p:strVal val="ppt_x+-0.9000*(ppt_x*0.8090+(1-ppt_y)*-0.5878)"/>
                                          </p:val>
                                        </p:tav>
                                        <p:tav tm="95000">
                                          <p:val>
                                            <p:strVal val="ppt_x+-0.9500*(ppt_x*0.9511+(1-ppt_y)*-0.3090)"/>
                                          </p:val>
                                        </p:tav>
                                        <p:tav tm="100000">
                                          <p:val>
                                            <p:strVal val="ppt_x+-1.0000*(ppt_x*1.0000+(1-ppt_y)*0.0000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8" dur="10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-0.0500*(ppt_x*0.3090-(1-ppt_y)*0.9511)"/>
                                          </p:val>
                                        </p:tav>
                                        <p:tav tm="10000">
                                          <p:val>
                                            <p:strVal val="ppt_y+-0.1000*(ppt_x*0.5878-(1-ppt_y)*0.8090)"/>
                                          </p:val>
                                        </p:tav>
                                        <p:tav tm="15000">
                                          <p:val>
                                            <p:strVal val="ppt_y+-0.1500*(ppt_x*0.8090-(1-ppt_y)*0.5878)"/>
                                          </p:val>
                                        </p:tav>
                                        <p:tav tm="20000">
                                          <p:val>
                                            <p:strVal val="ppt_y+-0.2000*(ppt_x*0.9511-(1-ppt_y)*0.3090)"/>
                                          </p:val>
                                        </p:tav>
                                        <p:tav tm="25000">
                                          <p:val>
                                            <p:strVal val="ppt_y+-0.2500*(ppt_x*1.0000-(1-ppt_y)*-0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y+-0.3000*(ppt_x*0.9511-(1-ppt_y)*-0.3090)"/>
                                          </p:val>
                                        </p:tav>
                                        <p:tav tm="35000">
                                          <p:val>
                                            <p:strVal val="ppt_y+-0.3500*(ppt_x*0.8090-(1-ppt_y)*-0.5878)"/>
                                          </p:val>
                                        </p:tav>
                                        <p:tav tm="40000">
                                          <p:val>
                                            <p:strVal val="ppt_y+-0.4000*(ppt_x*0.5878-(1-ppt_y)*-0.8090)"/>
                                          </p:val>
                                        </p:tav>
                                        <p:tav tm="45000">
                                          <p:val>
                                            <p:strVal val="ppt_y+-0.4500*(ppt_x*0.3090-(1-ppt_y)*-0.9511)"/>
                                          </p:val>
                                        </p:tav>
                                        <p:tav tm="50000">
                                          <p:val>
                                            <p:strVal val="ppt_y+-0.5000*(ppt_x*-0.0000-(1-ppt_y)*-1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y+-0.5500*(ppt_x*-0.3090-(1-ppt_y)*-0.9511)"/>
                                          </p:val>
                                        </p:tav>
                                        <p:tav tm="60000">
                                          <p:val>
                                            <p:strVal val="ppt_y+-0.6000*(ppt_x*-0.5878-(1-ppt_y)*-0.8090)"/>
                                          </p:val>
                                        </p:tav>
                                        <p:tav tm="65000">
                                          <p:val>
                                            <p:strVal val="ppt_y+-0.6500*(ppt_x*-0.8090-(1-ppt_y)*-0.5878)"/>
                                          </p:val>
                                        </p:tav>
                                        <p:tav tm="70000">
                                          <p:val>
                                            <p:strVal val="ppt_y+-0.7000*(ppt_x*-0.9511-(1-ppt_y)*-0.3090)"/>
                                          </p:val>
                                        </p:tav>
                                        <p:tav tm="75000">
                                          <p:val>
                                            <p:strVal val="ppt_y+-0.7500*(ppt_x*-1.0000-(1-ppt_y)*0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y+-0.8000*(ppt_x*-0.9511-(1-ppt_y)*0.3090)"/>
                                          </p:val>
                                        </p:tav>
                                        <p:tav tm="85000">
                                          <p:val>
                                            <p:strVal val="ppt_y+-0.8500*(ppt_x*-0.8090-(1-ppt_y)*0.5878)"/>
                                          </p:val>
                                        </p:tav>
                                        <p:tav tm="90000">
                                          <p:val>
                                            <p:strVal val="ppt_y+-0.9000*(ppt_x*-0.5878-(1-ppt_y)*0.8090)"/>
                                          </p:val>
                                        </p:tav>
                                        <p:tav tm="95000">
                                          <p:val>
                                            <p:strVal val="ppt_y+-0.9500*(ppt_x*-0.3090-(1-ppt_y)*0.9511)"/>
                                          </p:val>
                                        </p:tav>
                                        <p:tav tm="100000">
                                          <p:val>
                                            <p:strVal val="ppt_y+-1.0000*(ppt_x*0.0000-(1-ppt_y)*1.0000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0" presetID="15" presetClass="exit" presetSubtype="0" fill="hold" grpId="1" nodeType="withEffect">
                                  <p:stCondLst>
                                    <p:cond delay="0"/>
                                  </p:stCondLst>
                                  <p:iterate type="wd">
                                    <p:tmPct val="0"/>
                                  </p:iterate>
                                  <p:childTnLst>
                                    <p:anim calcmode="lin" valueType="num">
                                      <p:cBhvr>
                                        <p:cTn id="251" dur="1000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2" dur="1000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3" dur="1000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">
                                          <p:val>
                                            <p:strVal val="ppt_x+-0.0500*(ppt_x*0.9511+(1-ppt_y)*0.3090)"/>
                                          </p:val>
                                        </p:tav>
                                        <p:tav tm="10000">
                                          <p:val>
                                            <p:strVal val="ppt_x+-0.1000*(ppt_x*0.8090+(1-ppt_y)*0.5878)"/>
                                          </p:val>
                                        </p:tav>
                                        <p:tav tm="15000">
                                          <p:val>
                                            <p:strVal val="ppt_x+-0.1500*(ppt_x*0.5878+(1-ppt_y)*0.8090)"/>
                                          </p:val>
                                        </p:tav>
                                        <p:tav tm="20000">
                                          <p:val>
                                            <p:strVal val="ppt_x+-0.2000*(ppt_x*0.3090+(1-ppt_y)*0.9511)"/>
                                          </p:val>
                                        </p:tav>
                                        <p:tav tm="25000">
                                          <p:val>
                                            <p:strVal val="ppt_x+-0.2500*(ppt_x*-0.0000+(1-ppt_y)*1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x+-0.3000*(ppt_x*-0.3090+(1-ppt_y)*0.9511)"/>
                                          </p:val>
                                        </p:tav>
                                        <p:tav tm="35000">
                                          <p:val>
                                            <p:strVal val="ppt_x+-0.3500*(ppt_x*-0.5878+(1-ppt_y)*0.8090)"/>
                                          </p:val>
                                        </p:tav>
                                        <p:tav tm="40000">
                                          <p:val>
                                            <p:strVal val="ppt_x+-0.4000*(ppt_x*-0.8090+(1-ppt_y)*0.5878)"/>
                                          </p:val>
                                        </p:tav>
                                        <p:tav tm="45000">
                                          <p:val>
                                            <p:strVal val="ppt_x+-0.4500*(ppt_x*-0.9511+(1-ppt_y)*0.3090)"/>
                                          </p:val>
                                        </p:tav>
                                        <p:tav tm="50000">
                                          <p:val>
                                            <p:strVal val="ppt_x+-0.5000*(ppt_x*-1.0000+(1-ppt_y)*-0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x+-0.5500*(ppt_x*-0.9511+(1-ppt_y)*-0.3090)"/>
                                          </p:val>
                                        </p:tav>
                                        <p:tav tm="60000">
                                          <p:val>
                                            <p:strVal val="ppt_x+-0.6000*(ppt_x*-0.8090+(1-ppt_y)*-0.5878)"/>
                                          </p:val>
                                        </p:tav>
                                        <p:tav tm="65000">
                                          <p:val>
                                            <p:strVal val="ppt_x+-0.6500*(ppt_x*-0.5878+(1-ppt_y)*-0.8090)"/>
                                          </p:val>
                                        </p:tav>
                                        <p:tav tm="70000">
                                          <p:val>
                                            <p:strVal val="ppt_x+-0.7000*(ppt_x*-0.3090+(1-ppt_y)*-0.9511)"/>
                                          </p:val>
                                        </p:tav>
                                        <p:tav tm="75000">
                                          <p:val>
                                            <p:strVal val="ppt_x+-0.7500*(ppt_x*0.0000+(1-ppt_y)*-1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x+-0.8000*(ppt_x*0.3090+(1-ppt_y)*-0.9511)"/>
                                          </p:val>
                                        </p:tav>
                                        <p:tav tm="85000">
                                          <p:val>
                                            <p:strVal val="ppt_x+-0.8500*(ppt_x*0.5878+(1-ppt_y)*-0.8090)"/>
                                          </p:val>
                                        </p:tav>
                                        <p:tav tm="90000">
                                          <p:val>
                                            <p:strVal val="ppt_x+-0.9000*(ppt_x*0.8090+(1-ppt_y)*-0.5878)"/>
                                          </p:val>
                                        </p:tav>
                                        <p:tav tm="95000">
                                          <p:val>
                                            <p:strVal val="ppt_x+-0.9500*(ppt_x*0.9511+(1-ppt_y)*-0.3090)"/>
                                          </p:val>
                                        </p:tav>
                                        <p:tav tm="100000">
                                          <p:val>
                                            <p:strVal val="ppt_x+-1.0000*(ppt_x*1.0000+(1-ppt_y)*0.0000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4" dur="1000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-0.0500*(ppt_x*0.3090-(1-ppt_y)*0.9511)"/>
                                          </p:val>
                                        </p:tav>
                                        <p:tav tm="10000">
                                          <p:val>
                                            <p:strVal val="ppt_y+-0.1000*(ppt_x*0.5878-(1-ppt_y)*0.8090)"/>
                                          </p:val>
                                        </p:tav>
                                        <p:tav tm="15000">
                                          <p:val>
                                            <p:strVal val="ppt_y+-0.1500*(ppt_x*0.8090-(1-ppt_y)*0.5878)"/>
                                          </p:val>
                                        </p:tav>
                                        <p:tav tm="20000">
                                          <p:val>
                                            <p:strVal val="ppt_y+-0.2000*(ppt_x*0.9511-(1-ppt_y)*0.3090)"/>
                                          </p:val>
                                        </p:tav>
                                        <p:tav tm="25000">
                                          <p:val>
                                            <p:strVal val="ppt_y+-0.2500*(ppt_x*1.0000-(1-ppt_y)*-0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y+-0.3000*(ppt_x*0.9511-(1-ppt_y)*-0.3090)"/>
                                          </p:val>
                                        </p:tav>
                                        <p:tav tm="35000">
                                          <p:val>
                                            <p:strVal val="ppt_y+-0.3500*(ppt_x*0.8090-(1-ppt_y)*-0.5878)"/>
                                          </p:val>
                                        </p:tav>
                                        <p:tav tm="40000">
                                          <p:val>
                                            <p:strVal val="ppt_y+-0.4000*(ppt_x*0.5878-(1-ppt_y)*-0.8090)"/>
                                          </p:val>
                                        </p:tav>
                                        <p:tav tm="45000">
                                          <p:val>
                                            <p:strVal val="ppt_y+-0.4500*(ppt_x*0.3090-(1-ppt_y)*-0.9511)"/>
                                          </p:val>
                                        </p:tav>
                                        <p:tav tm="50000">
                                          <p:val>
                                            <p:strVal val="ppt_y+-0.5000*(ppt_x*-0.0000-(1-ppt_y)*-1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y+-0.5500*(ppt_x*-0.3090-(1-ppt_y)*-0.9511)"/>
                                          </p:val>
                                        </p:tav>
                                        <p:tav tm="60000">
                                          <p:val>
                                            <p:strVal val="ppt_y+-0.6000*(ppt_x*-0.5878-(1-ppt_y)*-0.8090)"/>
                                          </p:val>
                                        </p:tav>
                                        <p:tav tm="65000">
                                          <p:val>
                                            <p:strVal val="ppt_y+-0.6500*(ppt_x*-0.8090-(1-ppt_y)*-0.5878)"/>
                                          </p:val>
                                        </p:tav>
                                        <p:tav tm="70000">
                                          <p:val>
                                            <p:strVal val="ppt_y+-0.7000*(ppt_x*-0.9511-(1-ppt_y)*-0.3090)"/>
                                          </p:val>
                                        </p:tav>
                                        <p:tav tm="75000">
                                          <p:val>
                                            <p:strVal val="ppt_y+-0.7500*(ppt_x*-1.0000-(1-ppt_y)*0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y+-0.8000*(ppt_x*-0.9511-(1-ppt_y)*0.3090)"/>
                                          </p:val>
                                        </p:tav>
                                        <p:tav tm="85000">
                                          <p:val>
                                            <p:strVal val="ppt_y+-0.8500*(ppt_x*-0.8090-(1-ppt_y)*0.5878)"/>
                                          </p:val>
                                        </p:tav>
                                        <p:tav tm="90000">
                                          <p:val>
                                            <p:strVal val="ppt_y+-0.9000*(ppt_x*-0.5878-(1-ppt_y)*0.8090)"/>
                                          </p:val>
                                        </p:tav>
                                        <p:tav tm="95000">
                                          <p:val>
                                            <p:strVal val="ppt_y+-0.9500*(ppt_x*-0.3090-(1-ppt_y)*0.9511)"/>
                                          </p:val>
                                        </p:tav>
                                        <p:tav tm="100000">
                                          <p:val>
                                            <p:strVal val="ppt_y+-1.0000*(ppt_x*0.0000-(1-ppt_y)*1.0000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5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6" fill="hold">
                      <p:stCondLst>
                        <p:cond delay="indefinite"/>
                      </p:stCondLst>
                      <p:childTnLst>
                        <p:par>
                          <p:cTn id="257" fill="hold">
                            <p:stCondLst>
                              <p:cond delay="0"/>
                            </p:stCondLst>
                            <p:childTnLst>
                              <p:par>
                                <p:cTn id="258" presetID="15" presetClass="exit" presetSubtype="0" fill="hold" grpId="2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0"/>
                                  </p:iterate>
                                  <p:childTnLst>
                                    <p:anim calcmode="lin" valueType="num">
                                      <p:cBhvr>
                                        <p:cTn id="259" dur="10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0" dur="10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1" dur="10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">
                                          <p:val>
                                            <p:strVal val="ppt_x+-0.0500*(ppt_x*0.9511+(1-ppt_y)*0.3090)"/>
                                          </p:val>
                                        </p:tav>
                                        <p:tav tm="10000">
                                          <p:val>
                                            <p:strVal val="ppt_x+-0.1000*(ppt_x*0.8090+(1-ppt_y)*0.5878)"/>
                                          </p:val>
                                        </p:tav>
                                        <p:tav tm="15000">
                                          <p:val>
                                            <p:strVal val="ppt_x+-0.1500*(ppt_x*0.5878+(1-ppt_y)*0.8090)"/>
                                          </p:val>
                                        </p:tav>
                                        <p:tav tm="20000">
                                          <p:val>
                                            <p:strVal val="ppt_x+-0.2000*(ppt_x*0.3090+(1-ppt_y)*0.9511)"/>
                                          </p:val>
                                        </p:tav>
                                        <p:tav tm="25000">
                                          <p:val>
                                            <p:strVal val="ppt_x+-0.2500*(ppt_x*-0.0000+(1-ppt_y)*1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x+-0.3000*(ppt_x*-0.3090+(1-ppt_y)*0.9511)"/>
                                          </p:val>
                                        </p:tav>
                                        <p:tav tm="35000">
                                          <p:val>
                                            <p:strVal val="ppt_x+-0.3500*(ppt_x*-0.5878+(1-ppt_y)*0.8090)"/>
                                          </p:val>
                                        </p:tav>
                                        <p:tav tm="40000">
                                          <p:val>
                                            <p:strVal val="ppt_x+-0.4000*(ppt_x*-0.8090+(1-ppt_y)*0.5878)"/>
                                          </p:val>
                                        </p:tav>
                                        <p:tav tm="45000">
                                          <p:val>
                                            <p:strVal val="ppt_x+-0.4500*(ppt_x*-0.9511+(1-ppt_y)*0.3090)"/>
                                          </p:val>
                                        </p:tav>
                                        <p:tav tm="50000">
                                          <p:val>
                                            <p:strVal val="ppt_x+-0.5000*(ppt_x*-1.0000+(1-ppt_y)*-0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x+-0.5500*(ppt_x*-0.9511+(1-ppt_y)*-0.3090)"/>
                                          </p:val>
                                        </p:tav>
                                        <p:tav tm="60000">
                                          <p:val>
                                            <p:strVal val="ppt_x+-0.6000*(ppt_x*-0.8090+(1-ppt_y)*-0.5878)"/>
                                          </p:val>
                                        </p:tav>
                                        <p:tav tm="65000">
                                          <p:val>
                                            <p:strVal val="ppt_x+-0.6500*(ppt_x*-0.5878+(1-ppt_y)*-0.8090)"/>
                                          </p:val>
                                        </p:tav>
                                        <p:tav tm="70000">
                                          <p:val>
                                            <p:strVal val="ppt_x+-0.7000*(ppt_x*-0.3090+(1-ppt_y)*-0.9511)"/>
                                          </p:val>
                                        </p:tav>
                                        <p:tav tm="75000">
                                          <p:val>
                                            <p:strVal val="ppt_x+-0.7500*(ppt_x*0.0000+(1-ppt_y)*-1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x+-0.8000*(ppt_x*0.3090+(1-ppt_y)*-0.9511)"/>
                                          </p:val>
                                        </p:tav>
                                        <p:tav tm="85000">
                                          <p:val>
                                            <p:strVal val="ppt_x+-0.8500*(ppt_x*0.5878+(1-ppt_y)*-0.8090)"/>
                                          </p:val>
                                        </p:tav>
                                        <p:tav tm="90000">
                                          <p:val>
                                            <p:strVal val="ppt_x+-0.9000*(ppt_x*0.8090+(1-ppt_y)*-0.5878)"/>
                                          </p:val>
                                        </p:tav>
                                        <p:tav tm="95000">
                                          <p:val>
                                            <p:strVal val="ppt_x+-0.9500*(ppt_x*0.9511+(1-ppt_y)*-0.3090)"/>
                                          </p:val>
                                        </p:tav>
                                        <p:tav tm="100000">
                                          <p:val>
                                            <p:strVal val="ppt_x+-1.0000*(ppt_x*1.0000+(1-ppt_y)*0.0000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2" dur="10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-0.0500*(ppt_x*0.3090-(1-ppt_y)*0.9511)"/>
                                          </p:val>
                                        </p:tav>
                                        <p:tav tm="10000">
                                          <p:val>
                                            <p:strVal val="ppt_y+-0.1000*(ppt_x*0.5878-(1-ppt_y)*0.8090)"/>
                                          </p:val>
                                        </p:tav>
                                        <p:tav tm="15000">
                                          <p:val>
                                            <p:strVal val="ppt_y+-0.1500*(ppt_x*0.8090-(1-ppt_y)*0.5878)"/>
                                          </p:val>
                                        </p:tav>
                                        <p:tav tm="20000">
                                          <p:val>
                                            <p:strVal val="ppt_y+-0.2000*(ppt_x*0.9511-(1-ppt_y)*0.3090)"/>
                                          </p:val>
                                        </p:tav>
                                        <p:tav tm="25000">
                                          <p:val>
                                            <p:strVal val="ppt_y+-0.2500*(ppt_x*1.0000-(1-ppt_y)*-0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y+-0.3000*(ppt_x*0.9511-(1-ppt_y)*-0.3090)"/>
                                          </p:val>
                                        </p:tav>
                                        <p:tav tm="35000">
                                          <p:val>
                                            <p:strVal val="ppt_y+-0.3500*(ppt_x*0.8090-(1-ppt_y)*-0.5878)"/>
                                          </p:val>
                                        </p:tav>
                                        <p:tav tm="40000">
                                          <p:val>
                                            <p:strVal val="ppt_y+-0.4000*(ppt_x*0.5878-(1-ppt_y)*-0.8090)"/>
                                          </p:val>
                                        </p:tav>
                                        <p:tav tm="45000">
                                          <p:val>
                                            <p:strVal val="ppt_y+-0.4500*(ppt_x*0.3090-(1-ppt_y)*-0.9511)"/>
                                          </p:val>
                                        </p:tav>
                                        <p:tav tm="50000">
                                          <p:val>
                                            <p:strVal val="ppt_y+-0.5000*(ppt_x*-0.0000-(1-ppt_y)*-1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y+-0.5500*(ppt_x*-0.3090-(1-ppt_y)*-0.9511)"/>
                                          </p:val>
                                        </p:tav>
                                        <p:tav tm="60000">
                                          <p:val>
                                            <p:strVal val="ppt_y+-0.6000*(ppt_x*-0.5878-(1-ppt_y)*-0.8090)"/>
                                          </p:val>
                                        </p:tav>
                                        <p:tav tm="65000">
                                          <p:val>
                                            <p:strVal val="ppt_y+-0.6500*(ppt_x*-0.8090-(1-ppt_y)*-0.5878)"/>
                                          </p:val>
                                        </p:tav>
                                        <p:tav tm="70000">
                                          <p:val>
                                            <p:strVal val="ppt_y+-0.7000*(ppt_x*-0.9511-(1-ppt_y)*-0.3090)"/>
                                          </p:val>
                                        </p:tav>
                                        <p:tav tm="75000">
                                          <p:val>
                                            <p:strVal val="ppt_y+-0.7500*(ppt_x*-1.0000-(1-ppt_y)*0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y+-0.8000*(ppt_x*-0.9511-(1-ppt_y)*0.3090)"/>
                                          </p:val>
                                        </p:tav>
                                        <p:tav tm="85000">
                                          <p:val>
                                            <p:strVal val="ppt_y+-0.8500*(ppt_x*-0.8090-(1-ppt_y)*0.5878)"/>
                                          </p:val>
                                        </p:tav>
                                        <p:tav tm="90000">
                                          <p:val>
                                            <p:strVal val="ppt_y+-0.9000*(ppt_x*-0.5878-(1-ppt_y)*0.8090)"/>
                                          </p:val>
                                        </p:tav>
                                        <p:tav tm="95000">
                                          <p:val>
                                            <p:strVal val="ppt_y+-0.9500*(ppt_x*-0.3090-(1-ppt_y)*0.9511)"/>
                                          </p:val>
                                        </p:tav>
                                        <p:tav tm="100000">
                                          <p:val>
                                            <p:strVal val="ppt_y+-1.0000*(ppt_x*0.0000-(1-ppt_y)*1.0000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4" presetID="15" presetClass="exit" presetSubtype="0" fill="hold" grpId="1" nodeType="withEffect">
                                  <p:stCondLst>
                                    <p:cond delay="0"/>
                                  </p:stCondLst>
                                  <p:iterate type="wd">
                                    <p:tmPct val="0"/>
                                  </p:iterate>
                                  <p:childTnLst>
                                    <p:anim calcmode="lin" valueType="num">
                                      <p:cBhvr>
                                        <p:cTn id="265" dur="1000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6" dur="1000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7" dur="1000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">
                                          <p:val>
                                            <p:strVal val="ppt_x+-0.0500*(ppt_x*0.9511+(1-ppt_y)*0.3090)"/>
                                          </p:val>
                                        </p:tav>
                                        <p:tav tm="10000">
                                          <p:val>
                                            <p:strVal val="ppt_x+-0.1000*(ppt_x*0.8090+(1-ppt_y)*0.5878)"/>
                                          </p:val>
                                        </p:tav>
                                        <p:tav tm="15000">
                                          <p:val>
                                            <p:strVal val="ppt_x+-0.1500*(ppt_x*0.5878+(1-ppt_y)*0.8090)"/>
                                          </p:val>
                                        </p:tav>
                                        <p:tav tm="20000">
                                          <p:val>
                                            <p:strVal val="ppt_x+-0.2000*(ppt_x*0.3090+(1-ppt_y)*0.9511)"/>
                                          </p:val>
                                        </p:tav>
                                        <p:tav tm="25000">
                                          <p:val>
                                            <p:strVal val="ppt_x+-0.2500*(ppt_x*-0.0000+(1-ppt_y)*1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x+-0.3000*(ppt_x*-0.3090+(1-ppt_y)*0.9511)"/>
                                          </p:val>
                                        </p:tav>
                                        <p:tav tm="35000">
                                          <p:val>
                                            <p:strVal val="ppt_x+-0.3500*(ppt_x*-0.5878+(1-ppt_y)*0.8090)"/>
                                          </p:val>
                                        </p:tav>
                                        <p:tav tm="40000">
                                          <p:val>
                                            <p:strVal val="ppt_x+-0.4000*(ppt_x*-0.8090+(1-ppt_y)*0.5878)"/>
                                          </p:val>
                                        </p:tav>
                                        <p:tav tm="45000">
                                          <p:val>
                                            <p:strVal val="ppt_x+-0.4500*(ppt_x*-0.9511+(1-ppt_y)*0.3090)"/>
                                          </p:val>
                                        </p:tav>
                                        <p:tav tm="50000">
                                          <p:val>
                                            <p:strVal val="ppt_x+-0.5000*(ppt_x*-1.0000+(1-ppt_y)*-0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x+-0.5500*(ppt_x*-0.9511+(1-ppt_y)*-0.3090)"/>
                                          </p:val>
                                        </p:tav>
                                        <p:tav tm="60000">
                                          <p:val>
                                            <p:strVal val="ppt_x+-0.6000*(ppt_x*-0.8090+(1-ppt_y)*-0.5878)"/>
                                          </p:val>
                                        </p:tav>
                                        <p:tav tm="65000">
                                          <p:val>
                                            <p:strVal val="ppt_x+-0.6500*(ppt_x*-0.5878+(1-ppt_y)*-0.8090)"/>
                                          </p:val>
                                        </p:tav>
                                        <p:tav tm="70000">
                                          <p:val>
                                            <p:strVal val="ppt_x+-0.7000*(ppt_x*-0.3090+(1-ppt_y)*-0.9511)"/>
                                          </p:val>
                                        </p:tav>
                                        <p:tav tm="75000">
                                          <p:val>
                                            <p:strVal val="ppt_x+-0.7500*(ppt_x*0.0000+(1-ppt_y)*-1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x+-0.8000*(ppt_x*0.3090+(1-ppt_y)*-0.9511)"/>
                                          </p:val>
                                        </p:tav>
                                        <p:tav tm="85000">
                                          <p:val>
                                            <p:strVal val="ppt_x+-0.8500*(ppt_x*0.5878+(1-ppt_y)*-0.8090)"/>
                                          </p:val>
                                        </p:tav>
                                        <p:tav tm="90000">
                                          <p:val>
                                            <p:strVal val="ppt_x+-0.9000*(ppt_x*0.8090+(1-ppt_y)*-0.5878)"/>
                                          </p:val>
                                        </p:tav>
                                        <p:tav tm="95000">
                                          <p:val>
                                            <p:strVal val="ppt_x+-0.9500*(ppt_x*0.9511+(1-ppt_y)*-0.3090)"/>
                                          </p:val>
                                        </p:tav>
                                        <p:tav tm="100000">
                                          <p:val>
                                            <p:strVal val="ppt_x+-1.0000*(ppt_x*1.0000+(1-ppt_y)*0.0000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8" dur="1000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-0.0500*(ppt_x*0.3090-(1-ppt_y)*0.9511)"/>
                                          </p:val>
                                        </p:tav>
                                        <p:tav tm="10000">
                                          <p:val>
                                            <p:strVal val="ppt_y+-0.1000*(ppt_x*0.5878-(1-ppt_y)*0.8090)"/>
                                          </p:val>
                                        </p:tav>
                                        <p:tav tm="15000">
                                          <p:val>
                                            <p:strVal val="ppt_y+-0.1500*(ppt_x*0.8090-(1-ppt_y)*0.5878)"/>
                                          </p:val>
                                        </p:tav>
                                        <p:tav tm="20000">
                                          <p:val>
                                            <p:strVal val="ppt_y+-0.2000*(ppt_x*0.9511-(1-ppt_y)*0.3090)"/>
                                          </p:val>
                                        </p:tav>
                                        <p:tav tm="25000">
                                          <p:val>
                                            <p:strVal val="ppt_y+-0.2500*(ppt_x*1.0000-(1-ppt_y)*-0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y+-0.3000*(ppt_x*0.9511-(1-ppt_y)*-0.3090)"/>
                                          </p:val>
                                        </p:tav>
                                        <p:tav tm="35000">
                                          <p:val>
                                            <p:strVal val="ppt_y+-0.3500*(ppt_x*0.8090-(1-ppt_y)*-0.5878)"/>
                                          </p:val>
                                        </p:tav>
                                        <p:tav tm="40000">
                                          <p:val>
                                            <p:strVal val="ppt_y+-0.4000*(ppt_x*0.5878-(1-ppt_y)*-0.8090)"/>
                                          </p:val>
                                        </p:tav>
                                        <p:tav tm="45000">
                                          <p:val>
                                            <p:strVal val="ppt_y+-0.4500*(ppt_x*0.3090-(1-ppt_y)*-0.9511)"/>
                                          </p:val>
                                        </p:tav>
                                        <p:tav tm="50000">
                                          <p:val>
                                            <p:strVal val="ppt_y+-0.5000*(ppt_x*-0.0000-(1-ppt_y)*-1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y+-0.5500*(ppt_x*-0.3090-(1-ppt_y)*-0.9511)"/>
                                          </p:val>
                                        </p:tav>
                                        <p:tav tm="60000">
                                          <p:val>
                                            <p:strVal val="ppt_y+-0.6000*(ppt_x*-0.5878-(1-ppt_y)*-0.8090)"/>
                                          </p:val>
                                        </p:tav>
                                        <p:tav tm="65000">
                                          <p:val>
                                            <p:strVal val="ppt_y+-0.6500*(ppt_x*-0.8090-(1-ppt_y)*-0.5878)"/>
                                          </p:val>
                                        </p:tav>
                                        <p:tav tm="70000">
                                          <p:val>
                                            <p:strVal val="ppt_y+-0.7000*(ppt_x*-0.9511-(1-ppt_y)*-0.3090)"/>
                                          </p:val>
                                        </p:tav>
                                        <p:tav tm="75000">
                                          <p:val>
                                            <p:strVal val="ppt_y+-0.7500*(ppt_x*-1.0000-(1-ppt_y)*0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y+-0.8000*(ppt_x*-0.9511-(1-ppt_y)*0.3090)"/>
                                          </p:val>
                                        </p:tav>
                                        <p:tav tm="85000">
                                          <p:val>
                                            <p:strVal val="ppt_y+-0.8500*(ppt_x*-0.8090-(1-ppt_y)*0.5878)"/>
                                          </p:val>
                                        </p:tav>
                                        <p:tav tm="90000">
                                          <p:val>
                                            <p:strVal val="ppt_y+-0.9000*(ppt_x*-0.5878-(1-ppt_y)*0.8090)"/>
                                          </p:val>
                                        </p:tav>
                                        <p:tav tm="95000">
                                          <p:val>
                                            <p:strVal val="ppt_y+-0.9500*(ppt_x*-0.3090-(1-ppt_y)*0.9511)"/>
                                          </p:val>
                                        </p:tav>
                                        <p:tav tm="100000">
                                          <p:val>
                                            <p:strVal val="ppt_y+-1.0000*(ppt_x*0.0000-(1-ppt_y)*1.0000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0" fill="hold">
                      <p:stCondLst>
                        <p:cond delay="indefinite"/>
                      </p:stCondLst>
                      <p:childTnLst>
                        <p:par>
                          <p:cTn id="271" fill="hold">
                            <p:stCondLst>
                              <p:cond delay="0"/>
                            </p:stCondLst>
                            <p:childTnLst>
                              <p:par>
                                <p:cTn id="272" presetID="15" presetClass="exit" presetSubtype="0" fill="hold" grpId="2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0"/>
                                  </p:iterate>
                                  <p:childTnLst>
                                    <p:anim calcmode="lin" valueType="num">
                                      <p:cBhvr>
                                        <p:cTn id="273" dur="10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4" dur="10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5" dur="10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">
                                          <p:val>
                                            <p:strVal val="ppt_x+-0.0500*(ppt_x*0.9511+(1-ppt_y)*0.3090)"/>
                                          </p:val>
                                        </p:tav>
                                        <p:tav tm="10000">
                                          <p:val>
                                            <p:strVal val="ppt_x+-0.1000*(ppt_x*0.8090+(1-ppt_y)*0.5878)"/>
                                          </p:val>
                                        </p:tav>
                                        <p:tav tm="15000">
                                          <p:val>
                                            <p:strVal val="ppt_x+-0.1500*(ppt_x*0.5878+(1-ppt_y)*0.8090)"/>
                                          </p:val>
                                        </p:tav>
                                        <p:tav tm="20000">
                                          <p:val>
                                            <p:strVal val="ppt_x+-0.2000*(ppt_x*0.3090+(1-ppt_y)*0.9511)"/>
                                          </p:val>
                                        </p:tav>
                                        <p:tav tm="25000">
                                          <p:val>
                                            <p:strVal val="ppt_x+-0.2500*(ppt_x*-0.0000+(1-ppt_y)*1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x+-0.3000*(ppt_x*-0.3090+(1-ppt_y)*0.9511)"/>
                                          </p:val>
                                        </p:tav>
                                        <p:tav tm="35000">
                                          <p:val>
                                            <p:strVal val="ppt_x+-0.3500*(ppt_x*-0.5878+(1-ppt_y)*0.8090)"/>
                                          </p:val>
                                        </p:tav>
                                        <p:tav tm="40000">
                                          <p:val>
                                            <p:strVal val="ppt_x+-0.4000*(ppt_x*-0.8090+(1-ppt_y)*0.5878)"/>
                                          </p:val>
                                        </p:tav>
                                        <p:tav tm="45000">
                                          <p:val>
                                            <p:strVal val="ppt_x+-0.4500*(ppt_x*-0.9511+(1-ppt_y)*0.3090)"/>
                                          </p:val>
                                        </p:tav>
                                        <p:tav tm="50000">
                                          <p:val>
                                            <p:strVal val="ppt_x+-0.5000*(ppt_x*-1.0000+(1-ppt_y)*-0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x+-0.5500*(ppt_x*-0.9511+(1-ppt_y)*-0.3090)"/>
                                          </p:val>
                                        </p:tav>
                                        <p:tav tm="60000">
                                          <p:val>
                                            <p:strVal val="ppt_x+-0.6000*(ppt_x*-0.8090+(1-ppt_y)*-0.5878)"/>
                                          </p:val>
                                        </p:tav>
                                        <p:tav tm="65000">
                                          <p:val>
                                            <p:strVal val="ppt_x+-0.6500*(ppt_x*-0.5878+(1-ppt_y)*-0.8090)"/>
                                          </p:val>
                                        </p:tav>
                                        <p:tav tm="70000">
                                          <p:val>
                                            <p:strVal val="ppt_x+-0.7000*(ppt_x*-0.3090+(1-ppt_y)*-0.9511)"/>
                                          </p:val>
                                        </p:tav>
                                        <p:tav tm="75000">
                                          <p:val>
                                            <p:strVal val="ppt_x+-0.7500*(ppt_x*0.0000+(1-ppt_y)*-1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x+-0.8000*(ppt_x*0.3090+(1-ppt_y)*-0.9511)"/>
                                          </p:val>
                                        </p:tav>
                                        <p:tav tm="85000">
                                          <p:val>
                                            <p:strVal val="ppt_x+-0.8500*(ppt_x*0.5878+(1-ppt_y)*-0.8090)"/>
                                          </p:val>
                                        </p:tav>
                                        <p:tav tm="90000">
                                          <p:val>
                                            <p:strVal val="ppt_x+-0.9000*(ppt_x*0.8090+(1-ppt_y)*-0.5878)"/>
                                          </p:val>
                                        </p:tav>
                                        <p:tav tm="95000">
                                          <p:val>
                                            <p:strVal val="ppt_x+-0.9500*(ppt_x*0.9511+(1-ppt_y)*-0.3090)"/>
                                          </p:val>
                                        </p:tav>
                                        <p:tav tm="100000">
                                          <p:val>
                                            <p:strVal val="ppt_x+-1.0000*(ppt_x*1.0000+(1-ppt_y)*0.0000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6" dur="10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-0.0500*(ppt_x*0.3090-(1-ppt_y)*0.9511)"/>
                                          </p:val>
                                        </p:tav>
                                        <p:tav tm="10000">
                                          <p:val>
                                            <p:strVal val="ppt_y+-0.1000*(ppt_x*0.5878-(1-ppt_y)*0.8090)"/>
                                          </p:val>
                                        </p:tav>
                                        <p:tav tm="15000">
                                          <p:val>
                                            <p:strVal val="ppt_y+-0.1500*(ppt_x*0.8090-(1-ppt_y)*0.5878)"/>
                                          </p:val>
                                        </p:tav>
                                        <p:tav tm="20000">
                                          <p:val>
                                            <p:strVal val="ppt_y+-0.2000*(ppt_x*0.9511-(1-ppt_y)*0.3090)"/>
                                          </p:val>
                                        </p:tav>
                                        <p:tav tm="25000">
                                          <p:val>
                                            <p:strVal val="ppt_y+-0.2500*(ppt_x*1.0000-(1-ppt_y)*-0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y+-0.3000*(ppt_x*0.9511-(1-ppt_y)*-0.3090)"/>
                                          </p:val>
                                        </p:tav>
                                        <p:tav tm="35000">
                                          <p:val>
                                            <p:strVal val="ppt_y+-0.3500*(ppt_x*0.8090-(1-ppt_y)*-0.5878)"/>
                                          </p:val>
                                        </p:tav>
                                        <p:tav tm="40000">
                                          <p:val>
                                            <p:strVal val="ppt_y+-0.4000*(ppt_x*0.5878-(1-ppt_y)*-0.8090)"/>
                                          </p:val>
                                        </p:tav>
                                        <p:tav tm="45000">
                                          <p:val>
                                            <p:strVal val="ppt_y+-0.4500*(ppt_x*0.3090-(1-ppt_y)*-0.9511)"/>
                                          </p:val>
                                        </p:tav>
                                        <p:tav tm="50000">
                                          <p:val>
                                            <p:strVal val="ppt_y+-0.5000*(ppt_x*-0.0000-(1-ppt_y)*-1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y+-0.5500*(ppt_x*-0.3090-(1-ppt_y)*-0.9511)"/>
                                          </p:val>
                                        </p:tav>
                                        <p:tav tm="60000">
                                          <p:val>
                                            <p:strVal val="ppt_y+-0.6000*(ppt_x*-0.5878-(1-ppt_y)*-0.8090)"/>
                                          </p:val>
                                        </p:tav>
                                        <p:tav tm="65000">
                                          <p:val>
                                            <p:strVal val="ppt_y+-0.6500*(ppt_x*-0.8090-(1-ppt_y)*-0.5878)"/>
                                          </p:val>
                                        </p:tav>
                                        <p:tav tm="70000">
                                          <p:val>
                                            <p:strVal val="ppt_y+-0.7000*(ppt_x*-0.9511-(1-ppt_y)*-0.3090)"/>
                                          </p:val>
                                        </p:tav>
                                        <p:tav tm="75000">
                                          <p:val>
                                            <p:strVal val="ppt_y+-0.7500*(ppt_x*-1.0000-(1-ppt_y)*0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y+-0.8000*(ppt_x*-0.9511-(1-ppt_y)*0.3090)"/>
                                          </p:val>
                                        </p:tav>
                                        <p:tav tm="85000">
                                          <p:val>
                                            <p:strVal val="ppt_y+-0.8500*(ppt_x*-0.8090-(1-ppt_y)*0.5878)"/>
                                          </p:val>
                                        </p:tav>
                                        <p:tav tm="90000">
                                          <p:val>
                                            <p:strVal val="ppt_y+-0.9000*(ppt_x*-0.5878-(1-ppt_y)*0.8090)"/>
                                          </p:val>
                                        </p:tav>
                                        <p:tav tm="95000">
                                          <p:val>
                                            <p:strVal val="ppt_y+-0.9500*(ppt_x*-0.3090-(1-ppt_y)*0.9511)"/>
                                          </p:val>
                                        </p:tav>
                                        <p:tav tm="100000">
                                          <p:val>
                                            <p:strVal val="ppt_y+-1.0000*(ppt_x*0.0000-(1-ppt_y)*1.0000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7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8" presetID="15" presetClass="exit" presetSubtype="0" fill="hold" grpId="1" nodeType="withEffect">
                                  <p:stCondLst>
                                    <p:cond delay="0"/>
                                  </p:stCondLst>
                                  <p:iterate type="wd">
                                    <p:tmPct val="0"/>
                                  </p:iterate>
                                  <p:childTnLst>
                                    <p:anim calcmode="lin" valueType="num">
                                      <p:cBhvr>
                                        <p:cTn id="279" dur="10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0" dur="10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1" dur="10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">
                                          <p:val>
                                            <p:strVal val="ppt_x+-0.0500*(ppt_x*0.9511+(1-ppt_y)*0.3090)"/>
                                          </p:val>
                                        </p:tav>
                                        <p:tav tm="10000">
                                          <p:val>
                                            <p:strVal val="ppt_x+-0.1000*(ppt_x*0.8090+(1-ppt_y)*0.5878)"/>
                                          </p:val>
                                        </p:tav>
                                        <p:tav tm="15000">
                                          <p:val>
                                            <p:strVal val="ppt_x+-0.1500*(ppt_x*0.5878+(1-ppt_y)*0.8090)"/>
                                          </p:val>
                                        </p:tav>
                                        <p:tav tm="20000">
                                          <p:val>
                                            <p:strVal val="ppt_x+-0.2000*(ppt_x*0.3090+(1-ppt_y)*0.9511)"/>
                                          </p:val>
                                        </p:tav>
                                        <p:tav tm="25000">
                                          <p:val>
                                            <p:strVal val="ppt_x+-0.2500*(ppt_x*-0.0000+(1-ppt_y)*1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x+-0.3000*(ppt_x*-0.3090+(1-ppt_y)*0.9511)"/>
                                          </p:val>
                                        </p:tav>
                                        <p:tav tm="35000">
                                          <p:val>
                                            <p:strVal val="ppt_x+-0.3500*(ppt_x*-0.5878+(1-ppt_y)*0.8090)"/>
                                          </p:val>
                                        </p:tav>
                                        <p:tav tm="40000">
                                          <p:val>
                                            <p:strVal val="ppt_x+-0.4000*(ppt_x*-0.8090+(1-ppt_y)*0.5878)"/>
                                          </p:val>
                                        </p:tav>
                                        <p:tav tm="45000">
                                          <p:val>
                                            <p:strVal val="ppt_x+-0.4500*(ppt_x*-0.9511+(1-ppt_y)*0.3090)"/>
                                          </p:val>
                                        </p:tav>
                                        <p:tav tm="50000">
                                          <p:val>
                                            <p:strVal val="ppt_x+-0.5000*(ppt_x*-1.0000+(1-ppt_y)*-0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x+-0.5500*(ppt_x*-0.9511+(1-ppt_y)*-0.3090)"/>
                                          </p:val>
                                        </p:tav>
                                        <p:tav tm="60000">
                                          <p:val>
                                            <p:strVal val="ppt_x+-0.6000*(ppt_x*-0.8090+(1-ppt_y)*-0.5878)"/>
                                          </p:val>
                                        </p:tav>
                                        <p:tav tm="65000">
                                          <p:val>
                                            <p:strVal val="ppt_x+-0.6500*(ppt_x*-0.5878+(1-ppt_y)*-0.8090)"/>
                                          </p:val>
                                        </p:tav>
                                        <p:tav tm="70000">
                                          <p:val>
                                            <p:strVal val="ppt_x+-0.7000*(ppt_x*-0.3090+(1-ppt_y)*-0.9511)"/>
                                          </p:val>
                                        </p:tav>
                                        <p:tav tm="75000">
                                          <p:val>
                                            <p:strVal val="ppt_x+-0.7500*(ppt_x*0.0000+(1-ppt_y)*-1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x+-0.8000*(ppt_x*0.3090+(1-ppt_y)*-0.9511)"/>
                                          </p:val>
                                        </p:tav>
                                        <p:tav tm="85000">
                                          <p:val>
                                            <p:strVal val="ppt_x+-0.8500*(ppt_x*0.5878+(1-ppt_y)*-0.8090)"/>
                                          </p:val>
                                        </p:tav>
                                        <p:tav tm="90000">
                                          <p:val>
                                            <p:strVal val="ppt_x+-0.9000*(ppt_x*0.8090+(1-ppt_y)*-0.5878)"/>
                                          </p:val>
                                        </p:tav>
                                        <p:tav tm="95000">
                                          <p:val>
                                            <p:strVal val="ppt_x+-0.9500*(ppt_x*0.9511+(1-ppt_y)*-0.3090)"/>
                                          </p:val>
                                        </p:tav>
                                        <p:tav tm="100000">
                                          <p:val>
                                            <p:strVal val="ppt_x+-1.0000*(ppt_x*1.0000+(1-ppt_y)*0.0000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2" dur="10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-0.0500*(ppt_x*0.3090-(1-ppt_y)*0.9511)"/>
                                          </p:val>
                                        </p:tav>
                                        <p:tav tm="10000">
                                          <p:val>
                                            <p:strVal val="ppt_y+-0.1000*(ppt_x*0.5878-(1-ppt_y)*0.8090)"/>
                                          </p:val>
                                        </p:tav>
                                        <p:tav tm="15000">
                                          <p:val>
                                            <p:strVal val="ppt_y+-0.1500*(ppt_x*0.8090-(1-ppt_y)*0.5878)"/>
                                          </p:val>
                                        </p:tav>
                                        <p:tav tm="20000">
                                          <p:val>
                                            <p:strVal val="ppt_y+-0.2000*(ppt_x*0.9511-(1-ppt_y)*0.3090)"/>
                                          </p:val>
                                        </p:tav>
                                        <p:tav tm="25000">
                                          <p:val>
                                            <p:strVal val="ppt_y+-0.2500*(ppt_x*1.0000-(1-ppt_y)*-0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y+-0.3000*(ppt_x*0.9511-(1-ppt_y)*-0.3090)"/>
                                          </p:val>
                                        </p:tav>
                                        <p:tav tm="35000">
                                          <p:val>
                                            <p:strVal val="ppt_y+-0.3500*(ppt_x*0.8090-(1-ppt_y)*-0.5878)"/>
                                          </p:val>
                                        </p:tav>
                                        <p:tav tm="40000">
                                          <p:val>
                                            <p:strVal val="ppt_y+-0.4000*(ppt_x*0.5878-(1-ppt_y)*-0.8090)"/>
                                          </p:val>
                                        </p:tav>
                                        <p:tav tm="45000">
                                          <p:val>
                                            <p:strVal val="ppt_y+-0.4500*(ppt_x*0.3090-(1-ppt_y)*-0.9511)"/>
                                          </p:val>
                                        </p:tav>
                                        <p:tav tm="50000">
                                          <p:val>
                                            <p:strVal val="ppt_y+-0.5000*(ppt_x*-0.0000-(1-ppt_y)*-1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y+-0.5500*(ppt_x*-0.3090-(1-ppt_y)*-0.9511)"/>
                                          </p:val>
                                        </p:tav>
                                        <p:tav tm="60000">
                                          <p:val>
                                            <p:strVal val="ppt_y+-0.6000*(ppt_x*-0.5878-(1-ppt_y)*-0.8090)"/>
                                          </p:val>
                                        </p:tav>
                                        <p:tav tm="65000">
                                          <p:val>
                                            <p:strVal val="ppt_y+-0.6500*(ppt_x*-0.8090-(1-ppt_y)*-0.5878)"/>
                                          </p:val>
                                        </p:tav>
                                        <p:tav tm="70000">
                                          <p:val>
                                            <p:strVal val="ppt_y+-0.7000*(ppt_x*-0.9511-(1-ppt_y)*-0.3090)"/>
                                          </p:val>
                                        </p:tav>
                                        <p:tav tm="75000">
                                          <p:val>
                                            <p:strVal val="ppt_y+-0.7500*(ppt_x*-1.0000-(1-ppt_y)*0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y+-0.8000*(ppt_x*-0.9511-(1-ppt_y)*0.3090)"/>
                                          </p:val>
                                        </p:tav>
                                        <p:tav tm="85000">
                                          <p:val>
                                            <p:strVal val="ppt_y+-0.8500*(ppt_x*-0.8090-(1-ppt_y)*0.5878)"/>
                                          </p:val>
                                        </p:tav>
                                        <p:tav tm="90000">
                                          <p:val>
                                            <p:strVal val="ppt_y+-0.9000*(ppt_x*-0.5878-(1-ppt_y)*0.8090)"/>
                                          </p:val>
                                        </p:tav>
                                        <p:tav tm="95000">
                                          <p:val>
                                            <p:strVal val="ppt_y+-0.9500*(ppt_x*-0.3090-(1-ppt_y)*0.9511)"/>
                                          </p:val>
                                        </p:tav>
                                        <p:tav tm="100000">
                                          <p:val>
                                            <p:strVal val="ppt_y+-1.0000*(ppt_x*0.0000-(1-ppt_y)*1.0000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4" fill="hold">
                      <p:stCondLst>
                        <p:cond delay="indefinite"/>
                      </p:stCondLst>
                      <p:childTnLst>
                        <p:par>
                          <p:cTn id="285" fill="hold">
                            <p:stCondLst>
                              <p:cond delay="0"/>
                            </p:stCondLst>
                            <p:childTnLst>
                              <p:par>
                                <p:cTn id="286" presetID="15" presetClass="exit" presetSubtype="0" fill="hold" grpId="2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0"/>
                                  </p:iterate>
                                  <p:childTnLst>
                                    <p:anim calcmode="lin" valueType="num">
                                      <p:cBhvr>
                                        <p:cTn id="287" dur="10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8" dur="10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9" dur="10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">
                                          <p:val>
                                            <p:strVal val="ppt_x+-0.0500*(ppt_x*0.9511+(1-ppt_y)*0.3090)"/>
                                          </p:val>
                                        </p:tav>
                                        <p:tav tm="10000">
                                          <p:val>
                                            <p:strVal val="ppt_x+-0.1000*(ppt_x*0.8090+(1-ppt_y)*0.5878)"/>
                                          </p:val>
                                        </p:tav>
                                        <p:tav tm="15000">
                                          <p:val>
                                            <p:strVal val="ppt_x+-0.1500*(ppt_x*0.5878+(1-ppt_y)*0.8090)"/>
                                          </p:val>
                                        </p:tav>
                                        <p:tav tm="20000">
                                          <p:val>
                                            <p:strVal val="ppt_x+-0.2000*(ppt_x*0.3090+(1-ppt_y)*0.9511)"/>
                                          </p:val>
                                        </p:tav>
                                        <p:tav tm="25000">
                                          <p:val>
                                            <p:strVal val="ppt_x+-0.2500*(ppt_x*-0.0000+(1-ppt_y)*1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x+-0.3000*(ppt_x*-0.3090+(1-ppt_y)*0.9511)"/>
                                          </p:val>
                                        </p:tav>
                                        <p:tav tm="35000">
                                          <p:val>
                                            <p:strVal val="ppt_x+-0.3500*(ppt_x*-0.5878+(1-ppt_y)*0.8090)"/>
                                          </p:val>
                                        </p:tav>
                                        <p:tav tm="40000">
                                          <p:val>
                                            <p:strVal val="ppt_x+-0.4000*(ppt_x*-0.8090+(1-ppt_y)*0.5878)"/>
                                          </p:val>
                                        </p:tav>
                                        <p:tav tm="45000">
                                          <p:val>
                                            <p:strVal val="ppt_x+-0.4500*(ppt_x*-0.9511+(1-ppt_y)*0.3090)"/>
                                          </p:val>
                                        </p:tav>
                                        <p:tav tm="50000">
                                          <p:val>
                                            <p:strVal val="ppt_x+-0.5000*(ppt_x*-1.0000+(1-ppt_y)*-0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x+-0.5500*(ppt_x*-0.9511+(1-ppt_y)*-0.3090)"/>
                                          </p:val>
                                        </p:tav>
                                        <p:tav tm="60000">
                                          <p:val>
                                            <p:strVal val="ppt_x+-0.6000*(ppt_x*-0.8090+(1-ppt_y)*-0.5878)"/>
                                          </p:val>
                                        </p:tav>
                                        <p:tav tm="65000">
                                          <p:val>
                                            <p:strVal val="ppt_x+-0.6500*(ppt_x*-0.5878+(1-ppt_y)*-0.8090)"/>
                                          </p:val>
                                        </p:tav>
                                        <p:tav tm="70000">
                                          <p:val>
                                            <p:strVal val="ppt_x+-0.7000*(ppt_x*-0.3090+(1-ppt_y)*-0.9511)"/>
                                          </p:val>
                                        </p:tav>
                                        <p:tav tm="75000">
                                          <p:val>
                                            <p:strVal val="ppt_x+-0.7500*(ppt_x*0.0000+(1-ppt_y)*-1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x+-0.8000*(ppt_x*0.3090+(1-ppt_y)*-0.9511)"/>
                                          </p:val>
                                        </p:tav>
                                        <p:tav tm="85000">
                                          <p:val>
                                            <p:strVal val="ppt_x+-0.8500*(ppt_x*0.5878+(1-ppt_y)*-0.8090)"/>
                                          </p:val>
                                        </p:tav>
                                        <p:tav tm="90000">
                                          <p:val>
                                            <p:strVal val="ppt_x+-0.9000*(ppt_x*0.8090+(1-ppt_y)*-0.5878)"/>
                                          </p:val>
                                        </p:tav>
                                        <p:tav tm="95000">
                                          <p:val>
                                            <p:strVal val="ppt_x+-0.9500*(ppt_x*0.9511+(1-ppt_y)*-0.3090)"/>
                                          </p:val>
                                        </p:tav>
                                        <p:tav tm="100000">
                                          <p:val>
                                            <p:strVal val="ppt_x+-1.0000*(ppt_x*1.0000+(1-ppt_y)*0.0000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0" dur="10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-0.0500*(ppt_x*0.3090-(1-ppt_y)*0.9511)"/>
                                          </p:val>
                                        </p:tav>
                                        <p:tav tm="10000">
                                          <p:val>
                                            <p:strVal val="ppt_y+-0.1000*(ppt_x*0.5878-(1-ppt_y)*0.8090)"/>
                                          </p:val>
                                        </p:tav>
                                        <p:tav tm="15000">
                                          <p:val>
                                            <p:strVal val="ppt_y+-0.1500*(ppt_x*0.8090-(1-ppt_y)*0.5878)"/>
                                          </p:val>
                                        </p:tav>
                                        <p:tav tm="20000">
                                          <p:val>
                                            <p:strVal val="ppt_y+-0.2000*(ppt_x*0.9511-(1-ppt_y)*0.3090)"/>
                                          </p:val>
                                        </p:tav>
                                        <p:tav tm="25000">
                                          <p:val>
                                            <p:strVal val="ppt_y+-0.2500*(ppt_x*1.0000-(1-ppt_y)*-0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y+-0.3000*(ppt_x*0.9511-(1-ppt_y)*-0.3090)"/>
                                          </p:val>
                                        </p:tav>
                                        <p:tav tm="35000">
                                          <p:val>
                                            <p:strVal val="ppt_y+-0.3500*(ppt_x*0.8090-(1-ppt_y)*-0.5878)"/>
                                          </p:val>
                                        </p:tav>
                                        <p:tav tm="40000">
                                          <p:val>
                                            <p:strVal val="ppt_y+-0.4000*(ppt_x*0.5878-(1-ppt_y)*-0.8090)"/>
                                          </p:val>
                                        </p:tav>
                                        <p:tav tm="45000">
                                          <p:val>
                                            <p:strVal val="ppt_y+-0.4500*(ppt_x*0.3090-(1-ppt_y)*-0.9511)"/>
                                          </p:val>
                                        </p:tav>
                                        <p:tav tm="50000">
                                          <p:val>
                                            <p:strVal val="ppt_y+-0.5000*(ppt_x*-0.0000-(1-ppt_y)*-1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y+-0.5500*(ppt_x*-0.3090-(1-ppt_y)*-0.9511)"/>
                                          </p:val>
                                        </p:tav>
                                        <p:tav tm="60000">
                                          <p:val>
                                            <p:strVal val="ppt_y+-0.6000*(ppt_x*-0.5878-(1-ppt_y)*-0.8090)"/>
                                          </p:val>
                                        </p:tav>
                                        <p:tav tm="65000">
                                          <p:val>
                                            <p:strVal val="ppt_y+-0.6500*(ppt_x*-0.8090-(1-ppt_y)*-0.5878)"/>
                                          </p:val>
                                        </p:tav>
                                        <p:tav tm="70000">
                                          <p:val>
                                            <p:strVal val="ppt_y+-0.7000*(ppt_x*-0.9511-(1-ppt_y)*-0.3090)"/>
                                          </p:val>
                                        </p:tav>
                                        <p:tav tm="75000">
                                          <p:val>
                                            <p:strVal val="ppt_y+-0.7500*(ppt_x*-1.0000-(1-ppt_y)*0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y+-0.8000*(ppt_x*-0.9511-(1-ppt_y)*0.3090)"/>
                                          </p:val>
                                        </p:tav>
                                        <p:tav tm="85000">
                                          <p:val>
                                            <p:strVal val="ppt_y+-0.8500*(ppt_x*-0.8090-(1-ppt_y)*0.5878)"/>
                                          </p:val>
                                        </p:tav>
                                        <p:tav tm="90000">
                                          <p:val>
                                            <p:strVal val="ppt_y+-0.9000*(ppt_x*-0.5878-(1-ppt_y)*0.8090)"/>
                                          </p:val>
                                        </p:tav>
                                        <p:tav tm="95000">
                                          <p:val>
                                            <p:strVal val="ppt_y+-0.9500*(ppt_x*-0.3090-(1-ppt_y)*0.9511)"/>
                                          </p:val>
                                        </p:tav>
                                        <p:tav tm="100000">
                                          <p:val>
                                            <p:strVal val="ppt_y+-1.0000*(ppt_x*0.0000-(1-ppt_y)*1.0000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9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2" presetID="15" presetClass="exit" presetSubtype="0" fill="hold" grpId="1" nodeType="withEffect">
                                  <p:stCondLst>
                                    <p:cond delay="0"/>
                                  </p:stCondLst>
                                  <p:iterate type="wd">
                                    <p:tmPct val="0"/>
                                  </p:iterate>
                                  <p:childTnLst>
                                    <p:anim calcmode="lin" valueType="num">
                                      <p:cBhvr>
                                        <p:cTn id="293" dur="1000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4" dur="1000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5" dur="1000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">
                                          <p:val>
                                            <p:strVal val="ppt_x+-0.0500*(ppt_x*0.9511+(1-ppt_y)*0.3090)"/>
                                          </p:val>
                                        </p:tav>
                                        <p:tav tm="10000">
                                          <p:val>
                                            <p:strVal val="ppt_x+-0.1000*(ppt_x*0.8090+(1-ppt_y)*0.5878)"/>
                                          </p:val>
                                        </p:tav>
                                        <p:tav tm="15000">
                                          <p:val>
                                            <p:strVal val="ppt_x+-0.1500*(ppt_x*0.5878+(1-ppt_y)*0.8090)"/>
                                          </p:val>
                                        </p:tav>
                                        <p:tav tm="20000">
                                          <p:val>
                                            <p:strVal val="ppt_x+-0.2000*(ppt_x*0.3090+(1-ppt_y)*0.9511)"/>
                                          </p:val>
                                        </p:tav>
                                        <p:tav tm="25000">
                                          <p:val>
                                            <p:strVal val="ppt_x+-0.2500*(ppt_x*-0.0000+(1-ppt_y)*1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x+-0.3000*(ppt_x*-0.3090+(1-ppt_y)*0.9511)"/>
                                          </p:val>
                                        </p:tav>
                                        <p:tav tm="35000">
                                          <p:val>
                                            <p:strVal val="ppt_x+-0.3500*(ppt_x*-0.5878+(1-ppt_y)*0.8090)"/>
                                          </p:val>
                                        </p:tav>
                                        <p:tav tm="40000">
                                          <p:val>
                                            <p:strVal val="ppt_x+-0.4000*(ppt_x*-0.8090+(1-ppt_y)*0.5878)"/>
                                          </p:val>
                                        </p:tav>
                                        <p:tav tm="45000">
                                          <p:val>
                                            <p:strVal val="ppt_x+-0.4500*(ppt_x*-0.9511+(1-ppt_y)*0.3090)"/>
                                          </p:val>
                                        </p:tav>
                                        <p:tav tm="50000">
                                          <p:val>
                                            <p:strVal val="ppt_x+-0.5000*(ppt_x*-1.0000+(1-ppt_y)*-0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x+-0.5500*(ppt_x*-0.9511+(1-ppt_y)*-0.3090)"/>
                                          </p:val>
                                        </p:tav>
                                        <p:tav tm="60000">
                                          <p:val>
                                            <p:strVal val="ppt_x+-0.6000*(ppt_x*-0.8090+(1-ppt_y)*-0.5878)"/>
                                          </p:val>
                                        </p:tav>
                                        <p:tav tm="65000">
                                          <p:val>
                                            <p:strVal val="ppt_x+-0.6500*(ppt_x*-0.5878+(1-ppt_y)*-0.8090)"/>
                                          </p:val>
                                        </p:tav>
                                        <p:tav tm="70000">
                                          <p:val>
                                            <p:strVal val="ppt_x+-0.7000*(ppt_x*-0.3090+(1-ppt_y)*-0.9511)"/>
                                          </p:val>
                                        </p:tav>
                                        <p:tav tm="75000">
                                          <p:val>
                                            <p:strVal val="ppt_x+-0.7500*(ppt_x*0.0000+(1-ppt_y)*-1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x+-0.8000*(ppt_x*0.3090+(1-ppt_y)*-0.9511)"/>
                                          </p:val>
                                        </p:tav>
                                        <p:tav tm="85000">
                                          <p:val>
                                            <p:strVal val="ppt_x+-0.8500*(ppt_x*0.5878+(1-ppt_y)*-0.8090)"/>
                                          </p:val>
                                        </p:tav>
                                        <p:tav tm="90000">
                                          <p:val>
                                            <p:strVal val="ppt_x+-0.9000*(ppt_x*0.8090+(1-ppt_y)*-0.5878)"/>
                                          </p:val>
                                        </p:tav>
                                        <p:tav tm="95000">
                                          <p:val>
                                            <p:strVal val="ppt_x+-0.9500*(ppt_x*0.9511+(1-ppt_y)*-0.3090)"/>
                                          </p:val>
                                        </p:tav>
                                        <p:tav tm="100000">
                                          <p:val>
                                            <p:strVal val="ppt_x+-1.0000*(ppt_x*1.0000+(1-ppt_y)*0.0000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6" dur="1000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-0.0500*(ppt_x*0.3090-(1-ppt_y)*0.9511)"/>
                                          </p:val>
                                        </p:tav>
                                        <p:tav tm="10000">
                                          <p:val>
                                            <p:strVal val="ppt_y+-0.1000*(ppt_x*0.5878-(1-ppt_y)*0.8090)"/>
                                          </p:val>
                                        </p:tav>
                                        <p:tav tm="15000">
                                          <p:val>
                                            <p:strVal val="ppt_y+-0.1500*(ppt_x*0.8090-(1-ppt_y)*0.5878)"/>
                                          </p:val>
                                        </p:tav>
                                        <p:tav tm="20000">
                                          <p:val>
                                            <p:strVal val="ppt_y+-0.2000*(ppt_x*0.9511-(1-ppt_y)*0.3090)"/>
                                          </p:val>
                                        </p:tav>
                                        <p:tav tm="25000">
                                          <p:val>
                                            <p:strVal val="ppt_y+-0.2500*(ppt_x*1.0000-(1-ppt_y)*-0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y+-0.3000*(ppt_x*0.9511-(1-ppt_y)*-0.3090)"/>
                                          </p:val>
                                        </p:tav>
                                        <p:tav tm="35000">
                                          <p:val>
                                            <p:strVal val="ppt_y+-0.3500*(ppt_x*0.8090-(1-ppt_y)*-0.5878)"/>
                                          </p:val>
                                        </p:tav>
                                        <p:tav tm="40000">
                                          <p:val>
                                            <p:strVal val="ppt_y+-0.4000*(ppt_x*0.5878-(1-ppt_y)*-0.8090)"/>
                                          </p:val>
                                        </p:tav>
                                        <p:tav tm="45000">
                                          <p:val>
                                            <p:strVal val="ppt_y+-0.4500*(ppt_x*0.3090-(1-ppt_y)*-0.9511)"/>
                                          </p:val>
                                        </p:tav>
                                        <p:tav tm="50000">
                                          <p:val>
                                            <p:strVal val="ppt_y+-0.5000*(ppt_x*-0.0000-(1-ppt_y)*-1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y+-0.5500*(ppt_x*-0.3090-(1-ppt_y)*-0.9511)"/>
                                          </p:val>
                                        </p:tav>
                                        <p:tav tm="60000">
                                          <p:val>
                                            <p:strVal val="ppt_y+-0.6000*(ppt_x*-0.5878-(1-ppt_y)*-0.8090)"/>
                                          </p:val>
                                        </p:tav>
                                        <p:tav tm="65000">
                                          <p:val>
                                            <p:strVal val="ppt_y+-0.6500*(ppt_x*-0.8090-(1-ppt_y)*-0.5878)"/>
                                          </p:val>
                                        </p:tav>
                                        <p:tav tm="70000">
                                          <p:val>
                                            <p:strVal val="ppt_y+-0.7000*(ppt_x*-0.9511-(1-ppt_y)*-0.3090)"/>
                                          </p:val>
                                        </p:tav>
                                        <p:tav tm="75000">
                                          <p:val>
                                            <p:strVal val="ppt_y+-0.7500*(ppt_x*-1.0000-(1-ppt_y)*0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y+-0.8000*(ppt_x*-0.9511-(1-ppt_y)*0.3090)"/>
                                          </p:val>
                                        </p:tav>
                                        <p:tav tm="85000">
                                          <p:val>
                                            <p:strVal val="ppt_y+-0.8500*(ppt_x*-0.8090-(1-ppt_y)*0.5878)"/>
                                          </p:val>
                                        </p:tav>
                                        <p:tav tm="90000">
                                          <p:val>
                                            <p:strVal val="ppt_y+-0.9000*(ppt_x*-0.5878-(1-ppt_y)*0.8090)"/>
                                          </p:val>
                                        </p:tav>
                                        <p:tav tm="95000">
                                          <p:val>
                                            <p:strVal val="ppt_y+-0.9500*(ppt_x*-0.3090-(1-ppt_y)*0.9511)"/>
                                          </p:val>
                                        </p:tav>
                                        <p:tav tm="100000">
                                          <p:val>
                                            <p:strVal val="ppt_y+-1.0000*(ppt_x*0.0000-(1-ppt_y)*1.0000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9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18" grpId="1"/>
      <p:bldP spid="21" grpId="1"/>
      <p:bldP spid="22" grpId="1"/>
      <p:bldP spid="22" grpId="2"/>
      <p:bldP spid="23" grpId="1"/>
      <p:bldP spid="23" grpId="2"/>
      <p:bldP spid="24" grpId="1"/>
      <p:bldP spid="24" grpId="2"/>
      <p:bldP spid="25" grpId="1"/>
      <p:bldP spid="26" grpId="1"/>
      <p:bldP spid="26" grpId="2"/>
      <p:bldP spid="27" grpId="1"/>
      <p:bldP spid="27" grpId="2"/>
      <p:bldP spid="28" grpId="1"/>
      <p:bldP spid="29" grpId="0"/>
      <p:bldP spid="30" grpId="0"/>
      <p:bldP spid="31" grpId="0"/>
      <p:bldP spid="31" grpId="1"/>
      <p:bldP spid="32" grpId="0"/>
      <p:bldP spid="32" grpId="1"/>
      <p:bldP spid="33" grpId="0"/>
      <p:bldP spid="33" grpId="1"/>
      <p:bldP spid="34" grpId="0"/>
      <p:bldP spid="35" grpId="0"/>
      <p:bldP spid="35" grpId="1"/>
      <p:bldP spid="36" grpId="0"/>
      <p:bldP spid="36" grpId="1"/>
      <p:bldP spid="3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762000" y="1295400"/>
            <a:ext cx="2133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rgbClr val="000000"/>
                </a:solidFill>
                <a:latin typeface="Cambria" pitchFamily="18" charset="0"/>
              </a:rPr>
              <a:t>CHỦ NGỮ</a:t>
            </a:r>
            <a:endParaRPr lang="en-US" sz="2400" b="1" dirty="0">
              <a:solidFill>
                <a:srgbClr val="000000"/>
              </a:solidFill>
              <a:latin typeface="Cambria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715000" y="1295400"/>
            <a:ext cx="2133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rgbClr val="000000"/>
                </a:solidFill>
                <a:latin typeface="Cambria" pitchFamily="18" charset="0"/>
              </a:rPr>
              <a:t>VỊ NGỮ</a:t>
            </a:r>
            <a:endParaRPr lang="en-US" sz="2400" b="1" dirty="0">
              <a:solidFill>
                <a:srgbClr val="000000"/>
              </a:solidFill>
              <a:latin typeface="Cambria" pitchFamily="18" charset="0"/>
            </a:endParaRPr>
          </a:p>
        </p:txBody>
      </p:sp>
      <p:cxnSp>
        <p:nvCxnSpPr>
          <p:cNvPr id="7" name="Straight Connector 6"/>
          <p:cNvCxnSpPr/>
          <p:nvPr/>
        </p:nvCxnSpPr>
        <p:spPr>
          <a:xfrm>
            <a:off x="4648200" y="1182688"/>
            <a:ext cx="0" cy="5370512"/>
          </a:xfrm>
          <a:prstGeom prst="line">
            <a:avLst/>
          </a:prstGeom>
          <a:ln w="31750"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flipH="1">
            <a:off x="228600" y="1833264"/>
            <a:ext cx="8686800" cy="0"/>
          </a:xfrm>
          <a:prstGeom prst="line">
            <a:avLst/>
          </a:prstGeom>
          <a:ln w="31750"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547253" y="1958253"/>
            <a:ext cx="314844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err="1" smtClean="0">
                <a:solidFill>
                  <a:srgbClr val="000000"/>
                </a:solidFill>
                <a:latin typeface="Cambria" pitchFamily="18" charset="0"/>
              </a:rPr>
              <a:t>Tôi</a:t>
            </a:r>
            <a:endParaRPr lang="en-US" sz="2000" b="1" dirty="0">
              <a:solidFill>
                <a:srgbClr val="000000"/>
              </a:solidFill>
              <a:latin typeface="Cambria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195455" y="1935306"/>
            <a:ext cx="371994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err="1" smtClean="0">
                <a:solidFill>
                  <a:srgbClr val="000000"/>
                </a:solidFill>
                <a:latin typeface="Cambria" pitchFamily="18" charset="0"/>
              </a:rPr>
              <a:t>đã</a:t>
            </a:r>
            <a:r>
              <a:rPr lang="en-US" sz="2000" b="1" dirty="0" smtClean="0">
                <a:solidFill>
                  <a:srgbClr val="000000"/>
                </a:solidFill>
                <a:latin typeface="Cambria" pitchFamily="18" charset="0"/>
              </a:rPr>
              <a:t> </a:t>
            </a:r>
            <a:r>
              <a:rPr lang="en-US" sz="2000" b="1" dirty="0" err="1" smtClean="0">
                <a:solidFill>
                  <a:srgbClr val="000000"/>
                </a:solidFill>
                <a:latin typeface="Cambria" pitchFamily="18" charset="0"/>
              </a:rPr>
              <a:t>hếch</a:t>
            </a:r>
            <a:r>
              <a:rPr lang="en-US" sz="2000" b="1" dirty="0" smtClean="0">
                <a:solidFill>
                  <a:srgbClr val="000000"/>
                </a:solidFill>
                <a:latin typeface="Cambria" pitchFamily="18" charset="0"/>
              </a:rPr>
              <a:t> </a:t>
            </a:r>
            <a:r>
              <a:rPr lang="en-US" sz="2000" b="1" dirty="0" err="1" smtClean="0">
                <a:solidFill>
                  <a:srgbClr val="000000"/>
                </a:solidFill>
                <a:latin typeface="Cambria" pitchFamily="18" charset="0"/>
              </a:rPr>
              <a:t>răng</a:t>
            </a:r>
            <a:r>
              <a:rPr lang="en-US" sz="2000" b="1" dirty="0" smtClean="0">
                <a:solidFill>
                  <a:srgbClr val="000000"/>
                </a:solidFill>
                <a:latin typeface="Cambria" pitchFamily="18" charset="0"/>
              </a:rPr>
              <a:t> </a:t>
            </a:r>
            <a:r>
              <a:rPr lang="en-US" sz="2000" b="1" dirty="0" err="1" smtClean="0">
                <a:solidFill>
                  <a:srgbClr val="000000"/>
                </a:solidFill>
                <a:latin typeface="Cambria" pitchFamily="18" charset="0"/>
              </a:rPr>
              <a:t>lên</a:t>
            </a:r>
            <a:r>
              <a:rPr lang="en-US" sz="2000" b="1" dirty="0" smtClean="0">
                <a:solidFill>
                  <a:srgbClr val="000000"/>
                </a:solidFill>
                <a:latin typeface="Cambria" pitchFamily="18" charset="0"/>
              </a:rPr>
              <a:t>, </a:t>
            </a:r>
            <a:r>
              <a:rPr lang="en-US" sz="2000" b="1" dirty="0" err="1" smtClean="0">
                <a:solidFill>
                  <a:srgbClr val="000000"/>
                </a:solidFill>
                <a:latin typeface="Cambria" pitchFamily="18" charset="0"/>
              </a:rPr>
              <a:t>xì</a:t>
            </a:r>
            <a:r>
              <a:rPr lang="en-US" sz="2000" b="1" dirty="0" smtClean="0">
                <a:solidFill>
                  <a:srgbClr val="000000"/>
                </a:solidFill>
                <a:latin typeface="Cambria" pitchFamily="18" charset="0"/>
              </a:rPr>
              <a:t> </a:t>
            </a:r>
            <a:r>
              <a:rPr lang="en-US" sz="2000" b="1" dirty="0" err="1" smtClean="0">
                <a:solidFill>
                  <a:srgbClr val="000000"/>
                </a:solidFill>
                <a:latin typeface="Cambria" pitchFamily="18" charset="0"/>
              </a:rPr>
              <a:t>một</a:t>
            </a:r>
            <a:r>
              <a:rPr lang="en-US" sz="2000" b="1" dirty="0" smtClean="0">
                <a:solidFill>
                  <a:srgbClr val="000000"/>
                </a:solidFill>
                <a:latin typeface="Cambria" pitchFamily="18" charset="0"/>
              </a:rPr>
              <a:t> </a:t>
            </a:r>
            <a:r>
              <a:rPr lang="en-US" sz="2000" b="1" dirty="0" err="1" smtClean="0">
                <a:solidFill>
                  <a:srgbClr val="000000"/>
                </a:solidFill>
                <a:latin typeface="Cambria" pitchFamily="18" charset="0"/>
              </a:rPr>
              <a:t>hơi</a:t>
            </a:r>
            <a:r>
              <a:rPr lang="en-US" sz="2000" b="1" dirty="0" smtClean="0">
                <a:solidFill>
                  <a:srgbClr val="000000"/>
                </a:solidFill>
                <a:latin typeface="Cambria" pitchFamily="18" charset="0"/>
              </a:rPr>
              <a:t>...</a:t>
            </a:r>
            <a:endParaRPr lang="en-US" sz="2000" b="1" dirty="0">
              <a:solidFill>
                <a:srgbClr val="000000"/>
              </a:solidFill>
              <a:latin typeface="Cambria" pitchFamily="18" charset="0"/>
            </a:endParaRPr>
          </a:p>
        </p:txBody>
      </p:sp>
      <p:sp>
        <p:nvSpPr>
          <p:cNvPr id="48" name="Rectangle 2"/>
          <p:cNvSpPr txBox="1">
            <a:spLocks noChangeArrowheads="1"/>
          </p:cNvSpPr>
          <p:nvPr/>
        </p:nvSpPr>
        <p:spPr>
          <a:xfrm>
            <a:off x="228600" y="350837"/>
            <a:ext cx="6781800" cy="868363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I. CÂU</a:t>
            </a:r>
            <a:r>
              <a:rPr kumimoji="0" lang="en-US" sz="3200" b="1" i="0" u="none" strike="noStrike" kern="0" cap="none" spc="0" normalizeH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TRẦN THUẬT ĐƠN LÀ GÌ ?</a:t>
            </a:r>
            <a:endParaRPr kumimoji="0" lang="en-US" sz="32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547252" y="2376506"/>
            <a:ext cx="314844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rgbClr val="000000"/>
                </a:solidFill>
                <a:latin typeface="Cambria" pitchFamily="18" charset="0"/>
                <a:sym typeface="Wingdings" pitchFamily="2" charset="2"/>
              </a:rPr>
              <a:t> 1 CN – 2 VN</a:t>
            </a:r>
            <a:endParaRPr lang="en-US" sz="2000" b="1" dirty="0">
              <a:solidFill>
                <a:srgbClr val="000000"/>
              </a:solidFill>
              <a:latin typeface="Cambria" pitchFamily="18" charset="0"/>
            </a:endParaRPr>
          </a:p>
        </p:txBody>
      </p:sp>
      <p:cxnSp>
        <p:nvCxnSpPr>
          <p:cNvPr id="50" name="Straight Connector 49"/>
          <p:cNvCxnSpPr/>
          <p:nvPr/>
        </p:nvCxnSpPr>
        <p:spPr>
          <a:xfrm flipH="1">
            <a:off x="228600" y="2895600"/>
            <a:ext cx="8686800" cy="0"/>
          </a:xfrm>
          <a:prstGeom prst="line">
            <a:avLst/>
          </a:prstGeom>
          <a:ln w="31750"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TextBox 51"/>
          <p:cNvSpPr txBox="1"/>
          <p:nvPr/>
        </p:nvSpPr>
        <p:spPr>
          <a:xfrm>
            <a:off x="547253" y="2971800"/>
            <a:ext cx="314844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err="1" smtClean="0">
                <a:solidFill>
                  <a:srgbClr val="000000"/>
                </a:solidFill>
                <a:latin typeface="Cambria" pitchFamily="18" charset="0"/>
              </a:rPr>
              <a:t>Tôi</a:t>
            </a:r>
            <a:endParaRPr lang="en-US" sz="2000" b="1" dirty="0">
              <a:solidFill>
                <a:srgbClr val="000000"/>
              </a:solidFill>
              <a:latin typeface="Cambria" pitchFamily="18" charset="0"/>
            </a:endParaRPr>
          </a:p>
        </p:txBody>
      </p:sp>
      <p:sp>
        <p:nvSpPr>
          <p:cNvPr id="53" name="TextBox 52"/>
          <p:cNvSpPr txBox="1"/>
          <p:nvPr/>
        </p:nvSpPr>
        <p:spPr>
          <a:xfrm>
            <a:off x="547252" y="3390053"/>
            <a:ext cx="314844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rgbClr val="000000"/>
                </a:solidFill>
                <a:latin typeface="Cambria" pitchFamily="18" charset="0"/>
                <a:sym typeface="Wingdings" pitchFamily="2" charset="2"/>
              </a:rPr>
              <a:t> 1 CN – 1 VN</a:t>
            </a:r>
            <a:endParaRPr lang="en-US" sz="2000" b="1" dirty="0">
              <a:solidFill>
                <a:srgbClr val="000000"/>
              </a:solidFill>
              <a:latin typeface="Cambria" pitchFamily="18" charset="0"/>
            </a:endParaRPr>
          </a:p>
        </p:txBody>
      </p:sp>
      <p:sp>
        <p:nvSpPr>
          <p:cNvPr id="54" name="TextBox 53"/>
          <p:cNvSpPr txBox="1"/>
          <p:nvPr/>
        </p:nvSpPr>
        <p:spPr>
          <a:xfrm>
            <a:off x="5195455" y="2989943"/>
            <a:ext cx="371994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err="1" smtClean="0">
                <a:solidFill>
                  <a:srgbClr val="000000"/>
                </a:solidFill>
                <a:latin typeface="Cambria" pitchFamily="18" charset="0"/>
              </a:rPr>
              <a:t>mắng</a:t>
            </a:r>
            <a:r>
              <a:rPr lang="en-US" sz="2000" b="1" dirty="0" smtClean="0">
                <a:solidFill>
                  <a:srgbClr val="000000"/>
                </a:solidFill>
                <a:latin typeface="Cambria" pitchFamily="18" charset="0"/>
              </a:rPr>
              <a:t>.</a:t>
            </a:r>
            <a:endParaRPr lang="en-US" sz="2000" b="1" dirty="0">
              <a:solidFill>
                <a:srgbClr val="000000"/>
              </a:solidFill>
              <a:latin typeface="Cambria" pitchFamily="18" charset="0"/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 flipH="1">
            <a:off x="228600" y="3867944"/>
            <a:ext cx="8686800" cy="0"/>
          </a:xfrm>
          <a:prstGeom prst="line">
            <a:avLst/>
          </a:prstGeom>
          <a:ln w="31750"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TextBox 55"/>
          <p:cNvSpPr txBox="1"/>
          <p:nvPr/>
        </p:nvSpPr>
        <p:spPr>
          <a:xfrm>
            <a:off x="533400" y="3962400"/>
            <a:ext cx="314844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err="1" smtClean="0">
                <a:solidFill>
                  <a:srgbClr val="000000"/>
                </a:solidFill>
                <a:latin typeface="Cambria" pitchFamily="18" charset="0"/>
              </a:rPr>
              <a:t>Chú</a:t>
            </a:r>
            <a:r>
              <a:rPr lang="en-US" sz="2000" b="1" dirty="0" smtClean="0">
                <a:solidFill>
                  <a:srgbClr val="000000"/>
                </a:solidFill>
                <a:latin typeface="Cambria" pitchFamily="18" charset="0"/>
              </a:rPr>
              <a:t> </a:t>
            </a:r>
            <a:r>
              <a:rPr lang="en-US" sz="2000" b="1" dirty="0" err="1" smtClean="0">
                <a:solidFill>
                  <a:srgbClr val="000000"/>
                </a:solidFill>
                <a:latin typeface="Cambria" pitchFamily="18" charset="0"/>
              </a:rPr>
              <a:t>mày</a:t>
            </a:r>
            <a:endParaRPr lang="en-US" sz="2000" b="1" dirty="0">
              <a:solidFill>
                <a:srgbClr val="000000"/>
              </a:solidFill>
              <a:latin typeface="Cambria" pitchFamily="18" charset="0"/>
            </a:endParaRPr>
          </a:p>
        </p:txBody>
      </p:sp>
      <p:sp>
        <p:nvSpPr>
          <p:cNvPr id="57" name="TextBox 56"/>
          <p:cNvSpPr txBox="1"/>
          <p:nvPr/>
        </p:nvSpPr>
        <p:spPr>
          <a:xfrm>
            <a:off x="5207576" y="3962400"/>
            <a:ext cx="314844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err="1" smtClean="0">
                <a:solidFill>
                  <a:srgbClr val="000000"/>
                </a:solidFill>
                <a:latin typeface="Cambria" pitchFamily="18" charset="0"/>
              </a:rPr>
              <a:t>hôi</a:t>
            </a:r>
            <a:r>
              <a:rPr lang="en-US" sz="2000" b="1" dirty="0" smtClean="0">
                <a:solidFill>
                  <a:srgbClr val="000000"/>
                </a:solidFill>
                <a:latin typeface="Cambria" pitchFamily="18" charset="0"/>
              </a:rPr>
              <a:t> </a:t>
            </a:r>
            <a:r>
              <a:rPr lang="en-US" sz="2000" b="1" dirty="0" err="1" smtClean="0">
                <a:solidFill>
                  <a:srgbClr val="000000"/>
                </a:solidFill>
                <a:latin typeface="Cambria" pitchFamily="18" charset="0"/>
              </a:rPr>
              <a:t>như</a:t>
            </a:r>
            <a:r>
              <a:rPr lang="en-US" sz="2000" b="1" dirty="0" smtClean="0">
                <a:solidFill>
                  <a:srgbClr val="000000"/>
                </a:solidFill>
                <a:latin typeface="Cambria" pitchFamily="18" charset="0"/>
              </a:rPr>
              <a:t> </a:t>
            </a:r>
            <a:r>
              <a:rPr lang="en-US" sz="2000" b="1" dirty="0" err="1" smtClean="0">
                <a:solidFill>
                  <a:srgbClr val="000000"/>
                </a:solidFill>
                <a:latin typeface="Cambria" pitchFamily="18" charset="0"/>
              </a:rPr>
              <a:t>cú</a:t>
            </a:r>
            <a:r>
              <a:rPr lang="en-US" sz="2000" b="1" dirty="0" smtClean="0">
                <a:solidFill>
                  <a:srgbClr val="000000"/>
                </a:solidFill>
                <a:latin typeface="Cambria" pitchFamily="18" charset="0"/>
              </a:rPr>
              <a:t> </a:t>
            </a:r>
            <a:r>
              <a:rPr lang="en-US" sz="2000" b="1" dirty="0" err="1" smtClean="0">
                <a:solidFill>
                  <a:srgbClr val="000000"/>
                </a:solidFill>
                <a:latin typeface="Cambria" pitchFamily="18" charset="0"/>
              </a:rPr>
              <a:t>mèo</a:t>
            </a:r>
            <a:r>
              <a:rPr lang="en-US" sz="2000" b="1" dirty="0" smtClean="0">
                <a:solidFill>
                  <a:srgbClr val="000000"/>
                </a:solidFill>
                <a:latin typeface="Cambria" pitchFamily="18" charset="0"/>
              </a:rPr>
              <a:t> </a:t>
            </a:r>
            <a:r>
              <a:rPr lang="en-US" sz="2000" b="1" dirty="0" err="1" smtClean="0">
                <a:solidFill>
                  <a:srgbClr val="000000"/>
                </a:solidFill>
                <a:latin typeface="Cambria" pitchFamily="18" charset="0"/>
              </a:rPr>
              <a:t>thế</a:t>
            </a:r>
            <a:r>
              <a:rPr lang="en-US" sz="2000" b="1" dirty="0" smtClean="0">
                <a:solidFill>
                  <a:srgbClr val="000000"/>
                </a:solidFill>
                <a:latin typeface="Cambria" pitchFamily="18" charset="0"/>
              </a:rPr>
              <a:t> </a:t>
            </a:r>
            <a:r>
              <a:rPr lang="en-US" sz="2000" b="1" dirty="0" err="1" smtClean="0">
                <a:solidFill>
                  <a:srgbClr val="000000"/>
                </a:solidFill>
                <a:latin typeface="Cambria" pitchFamily="18" charset="0"/>
              </a:rPr>
              <a:t>này</a:t>
            </a:r>
            <a:r>
              <a:rPr lang="en-US" sz="2000" b="1" dirty="0" smtClean="0">
                <a:solidFill>
                  <a:srgbClr val="000000"/>
                </a:solidFill>
                <a:latin typeface="Cambria" pitchFamily="18" charset="0"/>
              </a:rPr>
              <a:t>,</a:t>
            </a:r>
            <a:endParaRPr lang="en-US" sz="2000" b="1" dirty="0">
              <a:solidFill>
                <a:srgbClr val="000000"/>
              </a:solidFill>
              <a:latin typeface="Cambria" pitchFamily="18" charset="0"/>
            </a:endParaRPr>
          </a:p>
        </p:txBody>
      </p:sp>
      <p:sp>
        <p:nvSpPr>
          <p:cNvPr id="58" name="TextBox 57"/>
          <p:cNvSpPr txBox="1"/>
          <p:nvPr/>
        </p:nvSpPr>
        <p:spPr>
          <a:xfrm>
            <a:off x="533400" y="4362510"/>
            <a:ext cx="314844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rgbClr val="000000"/>
                </a:solidFill>
                <a:latin typeface="Cambria" pitchFamily="18" charset="0"/>
              </a:rPr>
              <a:t>ta </a:t>
            </a:r>
            <a:endParaRPr lang="en-US" sz="2000" b="1" dirty="0">
              <a:solidFill>
                <a:srgbClr val="000000"/>
              </a:solidFill>
              <a:latin typeface="Cambria" pitchFamily="18" charset="0"/>
            </a:endParaRPr>
          </a:p>
        </p:txBody>
      </p:sp>
      <p:sp>
        <p:nvSpPr>
          <p:cNvPr id="59" name="TextBox 58"/>
          <p:cNvSpPr txBox="1"/>
          <p:nvPr/>
        </p:nvSpPr>
        <p:spPr>
          <a:xfrm>
            <a:off x="5188081" y="4387091"/>
            <a:ext cx="314844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err="1" smtClean="0">
                <a:solidFill>
                  <a:srgbClr val="000000"/>
                </a:solidFill>
                <a:latin typeface="Cambria" pitchFamily="18" charset="0"/>
              </a:rPr>
              <a:t>nào</a:t>
            </a:r>
            <a:r>
              <a:rPr lang="en-US" sz="2000" b="1" dirty="0" smtClean="0">
                <a:solidFill>
                  <a:srgbClr val="000000"/>
                </a:solidFill>
                <a:latin typeface="Cambria" pitchFamily="18" charset="0"/>
              </a:rPr>
              <a:t> </a:t>
            </a:r>
            <a:r>
              <a:rPr lang="en-US" sz="2000" b="1" dirty="0" err="1" smtClean="0">
                <a:solidFill>
                  <a:srgbClr val="000000"/>
                </a:solidFill>
                <a:latin typeface="Cambria" pitchFamily="18" charset="0"/>
              </a:rPr>
              <a:t>chịu</a:t>
            </a:r>
            <a:r>
              <a:rPr lang="en-US" sz="2000" b="1" dirty="0" smtClean="0">
                <a:solidFill>
                  <a:srgbClr val="000000"/>
                </a:solidFill>
                <a:latin typeface="Cambria" pitchFamily="18" charset="0"/>
              </a:rPr>
              <a:t> </a:t>
            </a:r>
            <a:r>
              <a:rPr lang="en-US" sz="2000" b="1" dirty="0" err="1" smtClean="0">
                <a:solidFill>
                  <a:srgbClr val="000000"/>
                </a:solidFill>
                <a:latin typeface="Cambria" pitchFamily="18" charset="0"/>
              </a:rPr>
              <a:t>được</a:t>
            </a:r>
            <a:r>
              <a:rPr lang="en-US" sz="2000" b="1" dirty="0" smtClean="0">
                <a:solidFill>
                  <a:srgbClr val="000000"/>
                </a:solidFill>
                <a:latin typeface="Cambria" pitchFamily="18" charset="0"/>
              </a:rPr>
              <a:t>.</a:t>
            </a:r>
            <a:endParaRPr lang="en-US" sz="2000" b="1" dirty="0">
              <a:solidFill>
                <a:srgbClr val="000000"/>
              </a:solidFill>
              <a:latin typeface="Cambria" pitchFamily="18" charset="0"/>
            </a:endParaRPr>
          </a:p>
        </p:txBody>
      </p:sp>
      <p:sp>
        <p:nvSpPr>
          <p:cNvPr id="60" name="TextBox 59"/>
          <p:cNvSpPr txBox="1"/>
          <p:nvPr/>
        </p:nvSpPr>
        <p:spPr>
          <a:xfrm>
            <a:off x="533399" y="4787201"/>
            <a:ext cx="314844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rgbClr val="000000"/>
                </a:solidFill>
                <a:latin typeface="Cambria" pitchFamily="18" charset="0"/>
                <a:sym typeface="Wingdings" pitchFamily="2" charset="2"/>
              </a:rPr>
              <a:t> 2 CN – 2 VN</a:t>
            </a:r>
            <a:endParaRPr lang="en-US" sz="2000" b="1" dirty="0">
              <a:solidFill>
                <a:srgbClr val="000000"/>
              </a:solidFill>
              <a:latin typeface="Cambria" pitchFamily="18" charset="0"/>
            </a:endParaRPr>
          </a:p>
        </p:txBody>
      </p:sp>
      <p:cxnSp>
        <p:nvCxnSpPr>
          <p:cNvPr id="61" name="Straight Connector 60"/>
          <p:cNvCxnSpPr/>
          <p:nvPr/>
        </p:nvCxnSpPr>
        <p:spPr>
          <a:xfrm flipH="1">
            <a:off x="249494" y="5334000"/>
            <a:ext cx="8686800" cy="0"/>
          </a:xfrm>
          <a:prstGeom prst="line">
            <a:avLst/>
          </a:prstGeom>
          <a:ln w="31750"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TextBox 61"/>
          <p:cNvSpPr txBox="1"/>
          <p:nvPr/>
        </p:nvSpPr>
        <p:spPr>
          <a:xfrm>
            <a:off x="609600" y="5391090"/>
            <a:ext cx="314844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err="1" smtClean="0">
                <a:solidFill>
                  <a:srgbClr val="000000"/>
                </a:solidFill>
                <a:latin typeface="Cambria" pitchFamily="18" charset="0"/>
              </a:rPr>
              <a:t>Tôi</a:t>
            </a:r>
            <a:endParaRPr lang="en-US" sz="2000" b="1" dirty="0">
              <a:solidFill>
                <a:srgbClr val="000000"/>
              </a:solidFill>
              <a:latin typeface="Cambria" pitchFamily="18" charset="0"/>
            </a:endParaRPr>
          </a:p>
        </p:txBody>
      </p:sp>
      <p:sp>
        <p:nvSpPr>
          <p:cNvPr id="63" name="TextBox 62"/>
          <p:cNvSpPr txBox="1"/>
          <p:nvPr/>
        </p:nvSpPr>
        <p:spPr>
          <a:xfrm>
            <a:off x="5207576" y="5386174"/>
            <a:ext cx="347922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err="1" smtClean="0">
                <a:solidFill>
                  <a:srgbClr val="000000"/>
                </a:solidFill>
                <a:latin typeface="Cambria" pitchFamily="18" charset="0"/>
              </a:rPr>
              <a:t>về</a:t>
            </a:r>
            <a:r>
              <a:rPr lang="en-US" sz="2000" b="1" dirty="0" smtClean="0">
                <a:solidFill>
                  <a:srgbClr val="000000"/>
                </a:solidFill>
                <a:latin typeface="Cambria" pitchFamily="18" charset="0"/>
              </a:rPr>
              <a:t>, </a:t>
            </a:r>
            <a:r>
              <a:rPr lang="en-US" sz="2000" b="1" dirty="0" err="1" smtClean="0">
                <a:solidFill>
                  <a:srgbClr val="000000"/>
                </a:solidFill>
                <a:latin typeface="Cambria" pitchFamily="18" charset="0"/>
              </a:rPr>
              <a:t>không</a:t>
            </a:r>
            <a:r>
              <a:rPr lang="en-US" sz="2000" b="1" dirty="0" smtClean="0">
                <a:solidFill>
                  <a:srgbClr val="000000"/>
                </a:solidFill>
                <a:latin typeface="Cambria" pitchFamily="18" charset="0"/>
              </a:rPr>
              <a:t> </a:t>
            </a:r>
            <a:r>
              <a:rPr lang="en-US" sz="2000" b="1" dirty="0" err="1" smtClean="0">
                <a:solidFill>
                  <a:srgbClr val="000000"/>
                </a:solidFill>
                <a:latin typeface="Cambria" pitchFamily="18" charset="0"/>
              </a:rPr>
              <a:t>một</a:t>
            </a:r>
            <a:r>
              <a:rPr lang="en-US" sz="2000" b="1" dirty="0" smtClean="0">
                <a:solidFill>
                  <a:srgbClr val="000000"/>
                </a:solidFill>
                <a:latin typeface="Cambria" pitchFamily="18" charset="0"/>
              </a:rPr>
              <a:t> </a:t>
            </a:r>
            <a:r>
              <a:rPr lang="en-US" sz="2000" b="1" dirty="0" err="1" smtClean="0">
                <a:solidFill>
                  <a:srgbClr val="000000"/>
                </a:solidFill>
                <a:latin typeface="Cambria" pitchFamily="18" charset="0"/>
              </a:rPr>
              <a:t>chút</a:t>
            </a:r>
            <a:r>
              <a:rPr lang="en-US" sz="2000" b="1" dirty="0" smtClean="0">
                <a:solidFill>
                  <a:srgbClr val="000000"/>
                </a:solidFill>
                <a:latin typeface="Cambria" pitchFamily="18" charset="0"/>
              </a:rPr>
              <a:t> </a:t>
            </a:r>
            <a:r>
              <a:rPr lang="en-US" sz="2000" b="1" dirty="0" err="1" smtClean="0">
                <a:solidFill>
                  <a:srgbClr val="000000"/>
                </a:solidFill>
                <a:latin typeface="Cambria" pitchFamily="18" charset="0"/>
              </a:rPr>
              <a:t>bận</a:t>
            </a:r>
            <a:r>
              <a:rPr lang="en-US" sz="2000" b="1" dirty="0" smtClean="0">
                <a:solidFill>
                  <a:srgbClr val="000000"/>
                </a:solidFill>
                <a:latin typeface="Cambria" pitchFamily="18" charset="0"/>
              </a:rPr>
              <a:t> </a:t>
            </a:r>
            <a:r>
              <a:rPr lang="en-US" sz="2000" b="1" dirty="0" err="1" smtClean="0">
                <a:solidFill>
                  <a:srgbClr val="000000"/>
                </a:solidFill>
                <a:latin typeface="Cambria" pitchFamily="18" charset="0"/>
              </a:rPr>
              <a:t>tâm</a:t>
            </a:r>
            <a:endParaRPr lang="en-US" sz="2000" b="1" dirty="0">
              <a:solidFill>
                <a:srgbClr val="000000"/>
              </a:solidFill>
              <a:latin typeface="Cambria" pitchFamily="18" charset="0"/>
            </a:endParaRPr>
          </a:p>
        </p:txBody>
      </p:sp>
      <p:sp>
        <p:nvSpPr>
          <p:cNvPr id="64" name="TextBox 63"/>
          <p:cNvSpPr txBox="1"/>
          <p:nvPr/>
        </p:nvSpPr>
        <p:spPr>
          <a:xfrm>
            <a:off x="533400" y="5786284"/>
            <a:ext cx="314844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rgbClr val="000000"/>
                </a:solidFill>
                <a:latin typeface="Cambria" pitchFamily="18" charset="0"/>
                <a:sym typeface="Wingdings" pitchFamily="2" charset="2"/>
              </a:rPr>
              <a:t> 1 CN – 2 VN</a:t>
            </a:r>
            <a:endParaRPr lang="en-US" sz="2000" b="1" dirty="0">
              <a:solidFill>
                <a:srgbClr val="000000"/>
              </a:solidFill>
              <a:latin typeface="Cambria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28600" y="3867944"/>
            <a:ext cx="8783894" cy="1466056"/>
          </a:xfrm>
          <a:prstGeom prst="rect">
            <a:avLst/>
          </a:prstGeom>
          <a:solidFill>
            <a:schemeClr val="accent1">
              <a:alpha val="44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46376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500" fill="hold"/>
                                        <p:tgtEl>
                                          <p:spTgt spid="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0" dur="500"/>
                                        <p:tgtEl>
                                          <p:spTgt spid="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21" presetClass="entr" presetSubtype="2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05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31" presetClass="exit" presetSubtype="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5000"/>
                                  </p:iterate>
                                  <p:childTnLst>
                                    <p:anim calcmode="lin" valueType="num">
                                      <p:cBhvr>
                                        <p:cTn id="109" dur="1000"/>
                                        <p:tgtEl>
                                          <p:spTgt spid="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1000"/>
                                        <p:tgtEl>
                                          <p:spTgt spid="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1000"/>
                                        <p:tgtEl>
                                          <p:spTgt spid="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12" dur="1000"/>
                                        <p:tgtEl>
                                          <p:spTgt spid="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4" presetID="31" presetClass="exit" presetSubtype="0" fill="hold" grpId="0" nodeType="withEffect">
                                  <p:stCondLst>
                                    <p:cond delay="0"/>
                                  </p:stCondLst>
                                  <p:iterate type="wd">
                                    <p:tmPct val="5000"/>
                                  </p:iterate>
                                  <p:childTnLst>
                                    <p:anim calcmode="lin" valueType="num">
                                      <p:cBhvr>
                                        <p:cTn id="115" dur="1000"/>
                                        <p:tgtEl>
                                          <p:spTgt spid="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1000"/>
                                        <p:tgtEl>
                                          <p:spTgt spid="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1000"/>
                                        <p:tgtEl>
                                          <p:spTgt spid="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18" dur="1000"/>
                                        <p:tgtEl>
                                          <p:spTgt spid="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0" presetID="31" presetClass="exit" presetSubtype="0" fill="hold" grpId="0" nodeType="withEffect">
                                  <p:stCondLst>
                                    <p:cond delay="0"/>
                                  </p:stCondLst>
                                  <p:iterate type="wd">
                                    <p:tmPct val="5000"/>
                                  </p:iterate>
                                  <p:childTnLst>
                                    <p:anim calcmode="lin" valueType="num">
                                      <p:cBhvr>
                                        <p:cTn id="121" dur="1000"/>
                                        <p:tgtEl>
                                          <p:spTgt spid="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1000"/>
                                        <p:tgtEl>
                                          <p:spTgt spid="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1000"/>
                                        <p:tgtEl>
                                          <p:spTgt spid="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24" dur="1000"/>
                                        <p:tgtEl>
                                          <p:spTgt spid="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6" presetID="31" presetClass="exit" presetSubtype="0" fill="hold" grpId="0" nodeType="withEffect">
                                  <p:stCondLst>
                                    <p:cond delay="0"/>
                                  </p:stCondLst>
                                  <p:iterate type="wd">
                                    <p:tmPct val="5000"/>
                                  </p:iterate>
                                  <p:childTnLst>
                                    <p:anim calcmode="lin" valueType="num">
                                      <p:cBhvr>
                                        <p:cTn id="127" dur="1000"/>
                                        <p:tgtEl>
                                          <p:spTgt spid="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1000"/>
                                        <p:tgtEl>
                                          <p:spTgt spid="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1000"/>
                                        <p:tgtEl>
                                          <p:spTgt spid="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30" dur="1000"/>
                                        <p:tgtEl>
                                          <p:spTgt spid="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2" presetID="31" presetClass="exit" presetSubtype="0" fill="hold" grpId="0" nodeType="withEffect">
                                  <p:stCondLst>
                                    <p:cond delay="0"/>
                                  </p:stCondLst>
                                  <p:iterate type="wd">
                                    <p:tmPct val="5000"/>
                                  </p:iterate>
                                  <p:childTnLst>
                                    <p:anim calcmode="lin" valueType="num">
                                      <p:cBhvr>
                                        <p:cTn id="133" dur="1000"/>
                                        <p:tgtEl>
                                          <p:spTgt spid="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1000"/>
                                        <p:tgtEl>
                                          <p:spTgt spid="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1000"/>
                                        <p:tgtEl>
                                          <p:spTgt spid="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36" dur="1000"/>
                                        <p:tgtEl>
                                          <p:spTgt spid="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8" presetID="31" presetClass="exit" presetSubtype="0" fill="hold" grpId="1" nodeType="withEffect">
                                  <p:stCondLst>
                                    <p:cond delay="0"/>
                                  </p:stCondLst>
                                  <p:iterate type="wd">
                                    <p:tmPct val="5000"/>
                                  </p:iterate>
                                  <p:childTnLst>
                                    <p:anim calcmode="lin" valueType="num">
                                      <p:cBhvr>
                                        <p:cTn id="139" dur="1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0" dur="1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1" dur="1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4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" grpId="0" build="allAtOnce"/>
      <p:bldP spid="57" grpId="0" build="allAtOnce"/>
      <p:bldP spid="58" grpId="0" build="allAtOnce"/>
      <p:bldP spid="59" grpId="0" build="allAtOnce"/>
      <p:bldP spid="60" grpId="0" build="allAtOnce"/>
      <p:bldP spid="3" grpId="0" animBg="1"/>
      <p:bldP spid="3" grpId="1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>
          <a:xfrm>
            <a:off x="228600" y="350837"/>
            <a:ext cx="6781800" cy="868363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I. CÂU</a:t>
            </a:r>
            <a:r>
              <a:rPr kumimoji="0" lang="en-US" sz="3200" b="1" i="0" u="none" strike="noStrike" kern="0" cap="none" spc="0" normalizeH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TRẦN THUẬT ĐƠN LÀ GÌ ?</a:t>
            </a:r>
            <a:endParaRPr kumimoji="0" lang="en-US" sz="32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81000" y="1582994"/>
            <a:ext cx="73914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400" b="1" dirty="0" smtClean="0">
                <a:solidFill>
                  <a:srgbClr val="000000"/>
                </a:solidFill>
                <a:latin typeface="Cambria" pitchFamily="18" charset="0"/>
              </a:rPr>
              <a:t>- </a:t>
            </a:r>
            <a:r>
              <a:rPr lang="en-US" sz="2400" b="1" dirty="0" err="1" smtClean="0">
                <a:solidFill>
                  <a:srgbClr val="000000"/>
                </a:solidFill>
                <a:latin typeface="Cambria" pitchFamily="18" charset="0"/>
              </a:rPr>
              <a:t>Là</a:t>
            </a:r>
            <a:r>
              <a:rPr lang="en-US" sz="2400" b="1" dirty="0" smtClean="0">
                <a:solidFill>
                  <a:srgbClr val="000000"/>
                </a:solidFill>
                <a:latin typeface="Cambria" pitchFamily="18" charset="0"/>
              </a:rPr>
              <a:t> </a:t>
            </a:r>
            <a:r>
              <a:rPr lang="en-US" sz="2400" b="1" dirty="0" err="1" smtClean="0">
                <a:solidFill>
                  <a:srgbClr val="000000"/>
                </a:solidFill>
                <a:latin typeface="Cambria" pitchFamily="18" charset="0"/>
              </a:rPr>
              <a:t>câu</a:t>
            </a:r>
            <a:r>
              <a:rPr lang="en-US" sz="2400" b="1" dirty="0" smtClean="0">
                <a:solidFill>
                  <a:srgbClr val="000000"/>
                </a:solidFill>
                <a:latin typeface="Cambria" pitchFamily="18" charset="0"/>
              </a:rPr>
              <a:t> do 1 </a:t>
            </a:r>
            <a:r>
              <a:rPr lang="en-US" sz="2400" b="1" dirty="0" err="1" smtClean="0">
                <a:solidFill>
                  <a:srgbClr val="000000"/>
                </a:solidFill>
                <a:latin typeface="Cambria" pitchFamily="18" charset="0"/>
              </a:rPr>
              <a:t>cụm</a:t>
            </a:r>
            <a:r>
              <a:rPr lang="en-US" sz="2400" b="1" dirty="0" smtClean="0">
                <a:solidFill>
                  <a:srgbClr val="000000"/>
                </a:solidFill>
                <a:latin typeface="Cambria" pitchFamily="18" charset="0"/>
              </a:rPr>
              <a:t> C – V </a:t>
            </a:r>
            <a:r>
              <a:rPr lang="en-US" sz="2400" b="1" dirty="0" err="1" smtClean="0">
                <a:solidFill>
                  <a:srgbClr val="000000"/>
                </a:solidFill>
                <a:latin typeface="Cambria" pitchFamily="18" charset="0"/>
              </a:rPr>
              <a:t>tạo</a:t>
            </a:r>
            <a:r>
              <a:rPr lang="en-US" sz="2400" b="1" dirty="0" smtClean="0">
                <a:solidFill>
                  <a:srgbClr val="000000"/>
                </a:solidFill>
                <a:latin typeface="Cambria" pitchFamily="18" charset="0"/>
              </a:rPr>
              <a:t> </a:t>
            </a:r>
            <a:r>
              <a:rPr lang="en-US" sz="2400" b="1" dirty="0" err="1" smtClean="0">
                <a:solidFill>
                  <a:srgbClr val="000000"/>
                </a:solidFill>
                <a:latin typeface="Cambria" pitchFamily="18" charset="0"/>
              </a:rPr>
              <a:t>thành</a:t>
            </a:r>
            <a:r>
              <a:rPr lang="en-US" sz="2400" b="1" dirty="0" smtClean="0">
                <a:solidFill>
                  <a:srgbClr val="000000"/>
                </a:solidFill>
                <a:latin typeface="Cambria" pitchFamily="18" charset="0"/>
              </a:rPr>
              <a:t> :</a:t>
            </a:r>
          </a:p>
          <a:p>
            <a:pPr algn="just"/>
            <a:r>
              <a:rPr lang="en-US" sz="2400" b="1" dirty="0">
                <a:solidFill>
                  <a:srgbClr val="000000"/>
                </a:solidFill>
                <a:latin typeface="Cambria" pitchFamily="18" charset="0"/>
              </a:rPr>
              <a:t> </a:t>
            </a:r>
            <a:r>
              <a:rPr lang="en-US" sz="2400" b="1" dirty="0" smtClean="0">
                <a:solidFill>
                  <a:srgbClr val="000000"/>
                </a:solidFill>
                <a:latin typeface="Cambria" pitchFamily="18" charset="0"/>
              </a:rPr>
              <a:t>       * CN / VN</a:t>
            </a:r>
          </a:p>
          <a:p>
            <a:pPr algn="just"/>
            <a:r>
              <a:rPr lang="en-US" sz="2400" b="1" dirty="0">
                <a:solidFill>
                  <a:srgbClr val="000000"/>
                </a:solidFill>
                <a:latin typeface="Cambria" pitchFamily="18" charset="0"/>
              </a:rPr>
              <a:t> </a:t>
            </a:r>
            <a:r>
              <a:rPr lang="en-US" sz="2400" b="1" dirty="0" smtClean="0">
                <a:solidFill>
                  <a:srgbClr val="000000"/>
                </a:solidFill>
                <a:latin typeface="Cambria" pitchFamily="18" charset="0"/>
              </a:rPr>
              <a:t>       * CN</a:t>
            </a:r>
            <a:r>
              <a:rPr lang="en-US" sz="2400" b="1" baseline="-25000" dirty="0" smtClean="0">
                <a:solidFill>
                  <a:srgbClr val="000000"/>
                </a:solidFill>
                <a:latin typeface="Cambria" pitchFamily="18" charset="0"/>
              </a:rPr>
              <a:t>1</a:t>
            </a:r>
            <a:r>
              <a:rPr lang="en-US" sz="2400" b="1" dirty="0" smtClean="0">
                <a:solidFill>
                  <a:srgbClr val="000000"/>
                </a:solidFill>
                <a:latin typeface="Cambria" pitchFamily="18" charset="0"/>
              </a:rPr>
              <a:t>, CN</a:t>
            </a:r>
            <a:r>
              <a:rPr lang="en-US" sz="2400" b="1" baseline="-25000" dirty="0" smtClean="0">
                <a:solidFill>
                  <a:srgbClr val="000000"/>
                </a:solidFill>
                <a:latin typeface="Cambria" pitchFamily="18" charset="0"/>
              </a:rPr>
              <a:t>2</a:t>
            </a:r>
            <a:r>
              <a:rPr lang="en-US" sz="2400" b="1" dirty="0" smtClean="0">
                <a:solidFill>
                  <a:srgbClr val="000000"/>
                </a:solidFill>
                <a:latin typeface="Cambria" pitchFamily="18" charset="0"/>
              </a:rPr>
              <a:t>... / VN</a:t>
            </a:r>
          </a:p>
          <a:p>
            <a:pPr algn="just"/>
            <a:r>
              <a:rPr lang="en-US" sz="2400" b="1" dirty="0">
                <a:solidFill>
                  <a:srgbClr val="000000"/>
                </a:solidFill>
                <a:latin typeface="Cambria" pitchFamily="18" charset="0"/>
              </a:rPr>
              <a:t> </a:t>
            </a:r>
            <a:r>
              <a:rPr lang="en-US" sz="2400" b="1" dirty="0" smtClean="0">
                <a:solidFill>
                  <a:srgbClr val="000000"/>
                </a:solidFill>
                <a:latin typeface="Cambria" pitchFamily="18" charset="0"/>
              </a:rPr>
              <a:t>       * CN / VN</a:t>
            </a:r>
            <a:r>
              <a:rPr lang="en-US" sz="2400" b="1" baseline="-25000" dirty="0" smtClean="0">
                <a:solidFill>
                  <a:srgbClr val="000000"/>
                </a:solidFill>
                <a:latin typeface="Cambria" pitchFamily="18" charset="0"/>
              </a:rPr>
              <a:t>1</a:t>
            </a:r>
            <a:r>
              <a:rPr lang="en-US" sz="2400" b="1" dirty="0" smtClean="0">
                <a:solidFill>
                  <a:srgbClr val="000000"/>
                </a:solidFill>
                <a:latin typeface="Cambria" pitchFamily="18" charset="0"/>
              </a:rPr>
              <a:t>, VN</a:t>
            </a:r>
            <a:r>
              <a:rPr lang="en-US" sz="2400" b="1" baseline="-25000" dirty="0" smtClean="0">
                <a:solidFill>
                  <a:srgbClr val="000000"/>
                </a:solidFill>
                <a:latin typeface="Cambria" pitchFamily="18" charset="0"/>
              </a:rPr>
              <a:t>2</a:t>
            </a:r>
            <a:r>
              <a:rPr lang="en-US" sz="2400" b="1" dirty="0" smtClean="0">
                <a:solidFill>
                  <a:srgbClr val="000000"/>
                </a:solidFill>
                <a:latin typeface="Cambria" pitchFamily="18" charset="0"/>
              </a:rPr>
              <a:t>...</a:t>
            </a:r>
            <a:endParaRPr lang="en-US" sz="2400" b="1" dirty="0">
              <a:solidFill>
                <a:srgbClr val="000000"/>
              </a:solidFill>
              <a:latin typeface="Cambria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81000" y="3471208"/>
            <a:ext cx="73914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400" b="1" dirty="0" smtClean="0">
                <a:solidFill>
                  <a:srgbClr val="000000"/>
                </a:solidFill>
                <a:latin typeface="Cambria" pitchFamily="18" charset="0"/>
              </a:rPr>
              <a:t>- </a:t>
            </a:r>
            <a:r>
              <a:rPr lang="en-US" sz="2400" b="1" dirty="0" err="1" smtClean="0">
                <a:solidFill>
                  <a:srgbClr val="000000"/>
                </a:solidFill>
                <a:latin typeface="Cambria" pitchFamily="18" charset="0"/>
              </a:rPr>
              <a:t>Mục</a:t>
            </a:r>
            <a:r>
              <a:rPr lang="en-US" sz="2400" b="1" dirty="0" smtClean="0">
                <a:solidFill>
                  <a:srgbClr val="000000"/>
                </a:solidFill>
                <a:latin typeface="Cambria" pitchFamily="18" charset="0"/>
              </a:rPr>
              <a:t> </a:t>
            </a:r>
            <a:r>
              <a:rPr lang="en-US" sz="2400" b="1" dirty="0" err="1" smtClean="0">
                <a:solidFill>
                  <a:srgbClr val="000000"/>
                </a:solidFill>
                <a:latin typeface="Cambria" pitchFamily="18" charset="0"/>
              </a:rPr>
              <a:t>đích</a:t>
            </a:r>
            <a:r>
              <a:rPr lang="en-US" sz="2400" b="1" dirty="0" smtClean="0">
                <a:solidFill>
                  <a:srgbClr val="000000"/>
                </a:solidFill>
                <a:latin typeface="Cambria" pitchFamily="18" charset="0"/>
              </a:rPr>
              <a:t> : </a:t>
            </a:r>
            <a:r>
              <a:rPr lang="en-US" sz="2400" b="1" dirty="0" err="1" smtClean="0">
                <a:solidFill>
                  <a:srgbClr val="000000"/>
                </a:solidFill>
                <a:latin typeface="Cambria" pitchFamily="18" charset="0"/>
              </a:rPr>
              <a:t>dùng</a:t>
            </a:r>
            <a:r>
              <a:rPr lang="en-US" sz="2400" b="1" dirty="0" smtClean="0">
                <a:solidFill>
                  <a:srgbClr val="000000"/>
                </a:solidFill>
                <a:latin typeface="Cambria" pitchFamily="18" charset="0"/>
              </a:rPr>
              <a:t> </a:t>
            </a:r>
            <a:r>
              <a:rPr lang="en-US" sz="2400" b="1" dirty="0" err="1" smtClean="0">
                <a:solidFill>
                  <a:srgbClr val="000000"/>
                </a:solidFill>
                <a:latin typeface="Cambria" pitchFamily="18" charset="0"/>
              </a:rPr>
              <a:t>để</a:t>
            </a:r>
            <a:endParaRPr lang="en-US" sz="2400" b="1" dirty="0" smtClean="0">
              <a:solidFill>
                <a:srgbClr val="000000"/>
              </a:solidFill>
              <a:latin typeface="Cambria" pitchFamily="18" charset="0"/>
            </a:endParaRPr>
          </a:p>
          <a:p>
            <a:pPr algn="just"/>
            <a:r>
              <a:rPr lang="en-US" sz="2400" b="1" dirty="0" smtClean="0">
                <a:solidFill>
                  <a:srgbClr val="000000"/>
                </a:solidFill>
                <a:latin typeface="Cambria" pitchFamily="18" charset="0"/>
              </a:rPr>
              <a:t>        * </a:t>
            </a:r>
            <a:r>
              <a:rPr lang="en-US" sz="2400" b="1" dirty="0" err="1" smtClean="0">
                <a:solidFill>
                  <a:srgbClr val="000000"/>
                </a:solidFill>
                <a:latin typeface="Cambria" pitchFamily="18" charset="0"/>
              </a:rPr>
              <a:t>Giới</a:t>
            </a:r>
            <a:r>
              <a:rPr lang="en-US" sz="2400" b="1" dirty="0" smtClean="0">
                <a:solidFill>
                  <a:srgbClr val="000000"/>
                </a:solidFill>
                <a:latin typeface="Cambria" pitchFamily="18" charset="0"/>
              </a:rPr>
              <a:t> </a:t>
            </a:r>
            <a:r>
              <a:rPr lang="en-US" sz="2400" b="1" dirty="0" err="1" smtClean="0">
                <a:solidFill>
                  <a:srgbClr val="000000"/>
                </a:solidFill>
                <a:latin typeface="Cambria" pitchFamily="18" charset="0"/>
              </a:rPr>
              <a:t>thiệu</a:t>
            </a:r>
            <a:r>
              <a:rPr lang="en-US" sz="2400" b="1" dirty="0" smtClean="0">
                <a:solidFill>
                  <a:srgbClr val="000000"/>
                </a:solidFill>
                <a:latin typeface="Cambria" pitchFamily="18" charset="0"/>
              </a:rPr>
              <a:t> (</a:t>
            </a:r>
            <a:r>
              <a:rPr lang="en-US" sz="2400" b="1" dirty="0" err="1" smtClean="0">
                <a:solidFill>
                  <a:srgbClr val="000000"/>
                </a:solidFill>
                <a:latin typeface="Cambria" pitchFamily="18" charset="0"/>
              </a:rPr>
              <a:t>là</a:t>
            </a:r>
            <a:r>
              <a:rPr lang="en-US" sz="2400" b="1" dirty="0" smtClean="0">
                <a:solidFill>
                  <a:srgbClr val="000000"/>
                </a:solidFill>
                <a:latin typeface="Cambria" pitchFamily="18" charset="0"/>
              </a:rPr>
              <a:t>...)</a:t>
            </a:r>
          </a:p>
          <a:p>
            <a:pPr algn="just"/>
            <a:r>
              <a:rPr lang="en-US" sz="2400" b="1" dirty="0" smtClean="0">
                <a:solidFill>
                  <a:srgbClr val="000000"/>
                </a:solidFill>
                <a:latin typeface="Cambria" pitchFamily="18" charset="0"/>
              </a:rPr>
              <a:t>        </a:t>
            </a:r>
            <a:r>
              <a:rPr lang="en-US" sz="2400" b="1" dirty="0">
                <a:solidFill>
                  <a:srgbClr val="000000"/>
                </a:solidFill>
                <a:latin typeface="Cambria" pitchFamily="18" charset="0"/>
              </a:rPr>
              <a:t>* </a:t>
            </a:r>
            <a:r>
              <a:rPr lang="en-US" sz="2400" b="1" dirty="0" err="1" smtClean="0">
                <a:solidFill>
                  <a:srgbClr val="000000"/>
                </a:solidFill>
                <a:latin typeface="Cambria" pitchFamily="18" charset="0"/>
              </a:rPr>
              <a:t>Kể</a:t>
            </a:r>
            <a:endParaRPr lang="en-US" sz="2400" b="1" dirty="0" smtClean="0">
              <a:solidFill>
                <a:srgbClr val="000000"/>
              </a:solidFill>
              <a:latin typeface="Cambria" pitchFamily="18" charset="0"/>
            </a:endParaRPr>
          </a:p>
          <a:p>
            <a:pPr algn="just"/>
            <a:r>
              <a:rPr lang="en-US" sz="2400" b="1" dirty="0">
                <a:solidFill>
                  <a:srgbClr val="000000"/>
                </a:solidFill>
                <a:latin typeface="Cambria" pitchFamily="18" charset="0"/>
              </a:rPr>
              <a:t> </a:t>
            </a:r>
            <a:r>
              <a:rPr lang="en-US" sz="2400" b="1" dirty="0" smtClean="0">
                <a:solidFill>
                  <a:srgbClr val="000000"/>
                </a:solidFill>
                <a:latin typeface="Cambria" pitchFamily="18" charset="0"/>
              </a:rPr>
              <a:t>       * </a:t>
            </a:r>
            <a:r>
              <a:rPr lang="en-US" sz="2400" b="1" dirty="0" err="1" smtClean="0">
                <a:solidFill>
                  <a:srgbClr val="000000"/>
                </a:solidFill>
                <a:latin typeface="Cambria" pitchFamily="18" charset="0"/>
              </a:rPr>
              <a:t>Tả</a:t>
            </a:r>
            <a:endParaRPr lang="en-US" sz="2400" b="1" dirty="0" smtClean="0">
              <a:solidFill>
                <a:srgbClr val="000000"/>
              </a:solidFill>
              <a:latin typeface="Cambria" pitchFamily="18" charset="0"/>
            </a:endParaRPr>
          </a:p>
          <a:p>
            <a:pPr algn="just"/>
            <a:r>
              <a:rPr lang="en-US" sz="2400" b="1" dirty="0">
                <a:solidFill>
                  <a:srgbClr val="000000"/>
                </a:solidFill>
                <a:latin typeface="Cambria" pitchFamily="18" charset="0"/>
              </a:rPr>
              <a:t> </a:t>
            </a:r>
            <a:r>
              <a:rPr lang="en-US" sz="2400" b="1" dirty="0" smtClean="0">
                <a:solidFill>
                  <a:srgbClr val="000000"/>
                </a:solidFill>
                <a:latin typeface="Cambria" pitchFamily="18" charset="0"/>
              </a:rPr>
              <a:t>       * </a:t>
            </a:r>
            <a:r>
              <a:rPr lang="en-US" sz="2400" b="1" dirty="0" err="1" smtClean="0">
                <a:solidFill>
                  <a:srgbClr val="000000"/>
                </a:solidFill>
                <a:latin typeface="Cambria" pitchFamily="18" charset="0"/>
              </a:rPr>
              <a:t>Nêu</a:t>
            </a:r>
            <a:r>
              <a:rPr lang="en-US" sz="2400" b="1" dirty="0" smtClean="0">
                <a:solidFill>
                  <a:srgbClr val="000000"/>
                </a:solidFill>
                <a:latin typeface="Cambria" pitchFamily="18" charset="0"/>
              </a:rPr>
              <a:t> ý </a:t>
            </a:r>
            <a:r>
              <a:rPr lang="en-US" sz="2400" b="1" dirty="0" err="1" smtClean="0">
                <a:solidFill>
                  <a:srgbClr val="000000"/>
                </a:solidFill>
                <a:latin typeface="Cambria" pitchFamily="18" charset="0"/>
              </a:rPr>
              <a:t>kiến</a:t>
            </a:r>
            <a:endParaRPr lang="en-US" sz="2400" b="1" dirty="0">
              <a:solidFill>
                <a:srgbClr val="000000"/>
              </a:solidFill>
              <a:latin typeface="Cambr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977265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14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456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66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66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83" tmFilter="0, 0; 0.125,0.2665; 0.25,0.4; 0.375,0.465; 0.5,0.5;  0.625,0.535; 0.75,0.6; 0.875,0.7335; 1,1">
                                          <p:stCondLst>
                                            <p:cond delay="331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41" tmFilter="0, 0; 0.125,0.2665; 0.25,0.4; 0.375,0.465; 0.5,0.5;  0.625,0.535; 0.75,0.6; 0.875,0.7335; 1,1">
                                          <p:stCondLst>
                                            <p:cond delay="41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7">
                                          <p:stCondLst>
                                            <p:cond delay="16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41" decel="50000">
                                          <p:stCondLst>
                                            <p:cond delay="16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7">
                                          <p:stCondLst>
                                            <p:cond delay="32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41" decel="50000">
                                          <p:stCondLst>
                                            <p:cond delay="335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7">
                                          <p:stCondLst>
                                            <p:cond delay="41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41" decel="50000">
                                          <p:stCondLst>
                                            <p:cond delay="417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7">
                                          <p:stCondLst>
                                            <p:cond delay="45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41" decel="50000">
                                          <p:stCondLst>
                                            <p:cond delay="45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>
          <a:xfrm>
            <a:off x="228600" y="350837"/>
            <a:ext cx="3390900" cy="868363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II. LUYỆN</a:t>
            </a:r>
            <a:r>
              <a:rPr kumimoji="0" lang="en-US" sz="3200" b="1" i="0" u="none" strike="noStrike" kern="0" cap="none" spc="0" normalizeH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TẬP</a:t>
            </a:r>
            <a:endParaRPr kumimoji="0" lang="en-US" sz="32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28600" y="1238865"/>
            <a:ext cx="8763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000" b="1" dirty="0" smtClean="0">
                <a:solidFill>
                  <a:srgbClr val="000000"/>
                </a:solidFill>
                <a:latin typeface="Cambria" pitchFamily="18" charset="0"/>
              </a:rPr>
              <a:t>(1) </a:t>
            </a:r>
            <a:r>
              <a:rPr lang="en-US" sz="2000" b="1" dirty="0" err="1" smtClean="0">
                <a:solidFill>
                  <a:srgbClr val="000000"/>
                </a:solidFill>
                <a:latin typeface="Cambria" pitchFamily="18" charset="0"/>
              </a:rPr>
              <a:t>Ngày</a:t>
            </a:r>
            <a:r>
              <a:rPr lang="en-US" sz="2000" b="1" dirty="0" smtClean="0">
                <a:solidFill>
                  <a:srgbClr val="000000"/>
                </a:solidFill>
                <a:latin typeface="Cambria" pitchFamily="18" charset="0"/>
              </a:rPr>
              <a:t> </a:t>
            </a:r>
            <a:r>
              <a:rPr lang="en-US" sz="2000" b="1" dirty="0" err="1" smtClean="0">
                <a:solidFill>
                  <a:srgbClr val="000000"/>
                </a:solidFill>
                <a:latin typeface="Cambria" pitchFamily="18" charset="0"/>
              </a:rPr>
              <a:t>thứ</a:t>
            </a:r>
            <a:r>
              <a:rPr lang="en-US" sz="2000" b="1" dirty="0" smtClean="0">
                <a:solidFill>
                  <a:srgbClr val="000000"/>
                </a:solidFill>
                <a:latin typeface="Cambria" pitchFamily="18" charset="0"/>
              </a:rPr>
              <a:t> </a:t>
            </a:r>
            <a:r>
              <a:rPr lang="en-US" sz="2000" b="1" dirty="0" err="1" smtClean="0">
                <a:solidFill>
                  <a:srgbClr val="000000"/>
                </a:solidFill>
                <a:latin typeface="Cambria" pitchFamily="18" charset="0"/>
              </a:rPr>
              <a:t>năm</a:t>
            </a:r>
            <a:r>
              <a:rPr lang="en-US" sz="2000" b="1" dirty="0" smtClean="0">
                <a:solidFill>
                  <a:srgbClr val="000000"/>
                </a:solidFill>
                <a:latin typeface="Cambria" pitchFamily="18" charset="0"/>
              </a:rPr>
              <a:t> </a:t>
            </a:r>
            <a:r>
              <a:rPr lang="en-US" sz="2000" b="1" dirty="0" err="1" smtClean="0">
                <a:solidFill>
                  <a:srgbClr val="000000"/>
                </a:solidFill>
                <a:latin typeface="Cambria" pitchFamily="18" charset="0"/>
              </a:rPr>
              <a:t>trên</a:t>
            </a:r>
            <a:r>
              <a:rPr lang="en-US" sz="2000" b="1" dirty="0" smtClean="0">
                <a:solidFill>
                  <a:srgbClr val="000000"/>
                </a:solidFill>
                <a:latin typeface="Cambria" pitchFamily="18" charset="0"/>
              </a:rPr>
              <a:t> </a:t>
            </a:r>
            <a:r>
              <a:rPr lang="en-US" sz="2000" b="1" dirty="0" err="1" smtClean="0">
                <a:solidFill>
                  <a:srgbClr val="000000"/>
                </a:solidFill>
                <a:latin typeface="Cambria" pitchFamily="18" charset="0"/>
              </a:rPr>
              <a:t>đảo</a:t>
            </a:r>
            <a:r>
              <a:rPr lang="en-US" sz="2000" b="1" dirty="0" smtClean="0">
                <a:solidFill>
                  <a:srgbClr val="000000"/>
                </a:solidFill>
                <a:latin typeface="Cambria" pitchFamily="18" charset="0"/>
              </a:rPr>
              <a:t> </a:t>
            </a:r>
            <a:r>
              <a:rPr lang="en-US" sz="2000" b="1" dirty="0" err="1" smtClean="0">
                <a:solidFill>
                  <a:srgbClr val="000000"/>
                </a:solidFill>
                <a:latin typeface="Cambria" pitchFamily="18" charset="0"/>
              </a:rPr>
              <a:t>Cô</a:t>
            </a:r>
            <a:r>
              <a:rPr lang="en-US" sz="2000" b="1" dirty="0" smtClean="0">
                <a:solidFill>
                  <a:srgbClr val="000000"/>
                </a:solidFill>
                <a:latin typeface="Cambria" pitchFamily="18" charset="0"/>
              </a:rPr>
              <a:t> </a:t>
            </a:r>
            <a:r>
              <a:rPr lang="en-US" sz="2000" b="1" dirty="0" err="1" smtClean="0">
                <a:solidFill>
                  <a:srgbClr val="000000"/>
                </a:solidFill>
                <a:latin typeface="Cambria" pitchFamily="18" charset="0"/>
              </a:rPr>
              <a:t>Tô</a:t>
            </a:r>
            <a:r>
              <a:rPr lang="en-US" sz="2000" b="1" dirty="0" smtClean="0">
                <a:solidFill>
                  <a:srgbClr val="000000"/>
                </a:solidFill>
                <a:latin typeface="Cambria" pitchFamily="18" charset="0"/>
              </a:rPr>
              <a:t>  </a:t>
            </a:r>
            <a:r>
              <a:rPr lang="en-US" sz="2000" b="1" dirty="0" err="1" smtClean="0">
                <a:solidFill>
                  <a:srgbClr val="000000"/>
                </a:solidFill>
                <a:latin typeface="Cambria" pitchFamily="18" charset="0"/>
              </a:rPr>
              <a:t>là</a:t>
            </a:r>
            <a:r>
              <a:rPr lang="en-US" sz="2000" b="1" dirty="0" smtClean="0">
                <a:solidFill>
                  <a:srgbClr val="000000"/>
                </a:solidFill>
                <a:latin typeface="Cambria" pitchFamily="18" charset="0"/>
              </a:rPr>
              <a:t> </a:t>
            </a:r>
            <a:r>
              <a:rPr lang="en-US" sz="2000" b="1" dirty="0" err="1" smtClean="0">
                <a:solidFill>
                  <a:srgbClr val="000000"/>
                </a:solidFill>
                <a:latin typeface="Cambria" pitchFamily="18" charset="0"/>
              </a:rPr>
              <a:t>một</a:t>
            </a:r>
            <a:r>
              <a:rPr lang="en-US" sz="2000" b="1" dirty="0" smtClean="0">
                <a:solidFill>
                  <a:srgbClr val="000000"/>
                </a:solidFill>
                <a:latin typeface="Cambria" pitchFamily="18" charset="0"/>
              </a:rPr>
              <a:t> </a:t>
            </a:r>
            <a:r>
              <a:rPr lang="en-US" sz="2000" b="1" dirty="0" err="1" smtClean="0">
                <a:solidFill>
                  <a:srgbClr val="000000"/>
                </a:solidFill>
                <a:latin typeface="Cambria" pitchFamily="18" charset="0"/>
              </a:rPr>
              <a:t>ngày</a:t>
            </a:r>
            <a:r>
              <a:rPr lang="en-US" sz="2000" b="1" dirty="0" smtClean="0">
                <a:solidFill>
                  <a:srgbClr val="000000"/>
                </a:solidFill>
                <a:latin typeface="Cambria" pitchFamily="18" charset="0"/>
              </a:rPr>
              <a:t> </a:t>
            </a:r>
            <a:r>
              <a:rPr lang="en-US" sz="2000" b="1" dirty="0" err="1" smtClean="0">
                <a:solidFill>
                  <a:srgbClr val="000000"/>
                </a:solidFill>
                <a:latin typeface="Cambria" pitchFamily="18" charset="0"/>
              </a:rPr>
              <a:t>trong</a:t>
            </a:r>
            <a:r>
              <a:rPr lang="en-US" sz="2000" b="1" dirty="0" smtClean="0">
                <a:solidFill>
                  <a:srgbClr val="000000"/>
                </a:solidFill>
                <a:latin typeface="Cambria" pitchFamily="18" charset="0"/>
              </a:rPr>
              <a:t> </a:t>
            </a:r>
            <a:r>
              <a:rPr lang="en-US" sz="2000" b="1" dirty="0" err="1" smtClean="0">
                <a:solidFill>
                  <a:srgbClr val="000000"/>
                </a:solidFill>
                <a:latin typeface="Cambria" pitchFamily="18" charset="0"/>
              </a:rPr>
              <a:t>trẻo</a:t>
            </a:r>
            <a:r>
              <a:rPr lang="en-US" sz="2000" b="1" dirty="0" smtClean="0">
                <a:solidFill>
                  <a:srgbClr val="000000"/>
                </a:solidFill>
                <a:latin typeface="Cambria" pitchFamily="18" charset="0"/>
              </a:rPr>
              <a:t>, </a:t>
            </a:r>
            <a:r>
              <a:rPr lang="en-US" sz="2000" b="1" dirty="0" err="1" smtClean="0">
                <a:solidFill>
                  <a:srgbClr val="000000"/>
                </a:solidFill>
                <a:latin typeface="Cambria" pitchFamily="18" charset="0"/>
              </a:rPr>
              <a:t>sáng</a:t>
            </a:r>
            <a:r>
              <a:rPr lang="en-US" sz="2000" b="1" dirty="0" smtClean="0">
                <a:solidFill>
                  <a:srgbClr val="000000"/>
                </a:solidFill>
                <a:latin typeface="Cambria" pitchFamily="18" charset="0"/>
              </a:rPr>
              <a:t> </a:t>
            </a:r>
            <a:r>
              <a:rPr lang="en-US" sz="2000" b="1" dirty="0" err="1" smtClean="0">
                <a:solidFill>
                  <a:srgbClr val="000000"/>
                </a:solidFill>
                <a:latin typeface="Cambria" pitchFamily="18" charset="0"/>
              </a:rPr>
              <a:t>sủa</a:t>
            </a:r>
            <a:r>
              <a:rPr lang="en-US" sz="2000" b="1" dirty="0" smtClean="0">
                <a:solidFill>
                  <a:srgbClr val="000000"/>
                </a:solidFill>
                <a:latin typeface="Cambria" pitchFamily="18" charset="0"/>
              </a:rPr>
              <a:t>.</a:t>
            </a:r>
            <a:endParaRPr lang="en-US" sz="2000" b="1" dirty="0">
              <a:solidFill>
                <a:srgbClr val="000000"/>
              </a:solidFill>
              <a:latin typeface="Cambria" pitchFamily="18" charset="0"/>
            </a:endParaRPr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3924300" y="350836"/>
            <a:ext cx="2171700" cy="868363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1/101</a:t>
            </a:r>
            <a:endParaRPr kumimoji="0" lang="en-US" sz="32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4129548" y="1194621"/>
            <a:ext cx="0" cy="530943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228600" y="1657290"/>
            <a:ext cx="8763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000" b="1" dirty="0" smtClean="0">
                <a:solidFill>
                  <a:srgbClr val="000000"/>
                </a:solidFill>
                <a:latin typeface="Cambria" pitchFamily="18" charset="0"/>
                <a:sym typeface="Wingdings" pitchFamily="2" charset="2"/>
              </a:rPr>
              <a:t> </a:t>
            </a:r>
            <a:r>
              <a:rPr lang="en-US" sz="2000" b="1" dirty="0" err="1" smtClean="0">
                <a:solidFill>
                  <a:srgbClr val="000000"/>
                </a:solidFill>
                <a:latin typeface="Cambria" pitchFamily="18" charset="0"/>
                <a:sym typeface="Wingdings" pitchFamily="2" charset="2"/>
              </a:rPr>
              <a:t>Tả</a:t>
            </a:r>
            <a:endParaRPr lang="en-US" sz="2000" b="1" dirty="0">
              <a:solidFill>
                <a:srgbClr val="000000"/>
              </a:solidFill>
              <a:latin typeface="Cambria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28600" y="2209800"/>
            <a:ext cx="87630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000" b="1" dirty="0" smtClean="0">
                <a:solidFill>
                  <a:srgbClr val="000000"/>
                </a:solidFill>
                <a:latin typeface="Cambria" pitchFamily="18" charset="0"/>
              </a:rPr>
              <a:t>(2) </a:t>
            </a:r>
            <a:r>
              <a:rPr lang="en-US" sz="2000" b="1" dirty="0" err="1" smtClean="0">
                <a:solidFill>
                  <a:srgbClr val="000000"/>
                </a:solidFill>
                <a:latin typeface="Cambria" pitchFamily="18" charset="0"/>
              </a:rPr>
              <a:t>Từ</a:t>
            </a:r>
            <a:r>
              <a:rPr lang="en-US" sz="2000" b="1" dirty="0" smtClean="0">
                <a:solidFill>
                  <a:srgbClr val="000000"/>
                </a:solidFill>
                <a:latin typeface="Cambria" pitchFamily="18" charset="0"/>
              </a:rPr>
              <a:t> </a:t>
            </a:r>
            <a:r>
              <a:rPr lang="en-US" sz="2000" b="1" dirty="0" err="1" smtClean="0">
                <a:solidFill>
                  <a:srgbClr val="000000"/>
                </a:solidFill>
                <a:latin typeface="Cambria" pitchFamily="18" charset="0"/>
              </a:rPr>
              <a:t>khi</a:t>
            </a:r>
            <a:r>
              <a:rPr lang="en-US" sz="2000" b="1" dirty="0" smtClean="0">
                <a:solidFill>
                  <a:srgbClr val="000000"/>
                </a:solidFill>
                <a:latin typeface="Cambria" pitchFamily="18" charset="0"/>
              </a:rPr>
              <a:t> </a:t>
            </a:r>
            <a:r>
              <a:rPr lang="en-US" sz="2000" b="1" dirty="0" err="1" smtClean="0">
                <a:solidFill>
                  <a:srgbClr val="000000"/>
                </a:solidFill>
                <a:latin typeface="Cambria" pitchFamily="18" charset="0"/>
              </a:rPr>
              <a:t>có</a:t>
            </a:r>
            <a:r>
              <a:rPr lang="en-US" sz="2000" b="1" dirty="0" smtClean="0">
                <a:solidFill>
                  <a:srgbClr val="000000"/>
                </a:solidFill>
                <a:latin typeface="Cambria" pitchFamily="18" charset="0"/>
              </a:rPr>
              <a:t> </a:t>
            </a:r>
            <a:r>
              <a:rPr lang="en-US" sz="2000" b="1" dirty="0" err="1" smtClean="0">
                <a:solidFill>
                  <a:srgbClr val="000000"/>
                </a:solidFill>
                <a:latin typeface="Cambria" pitchFamily="18" charset="0"/>
              </a:rPr>
              <a:t>vịnh</a:t>
            </a:r>
            <a:r>
              <a:rPr lang="en-US" sz="2000" b="1" dirty="0" smtClean="0">
                <a:solidFill>
                  <a:srgbClr val="000000"/>
                </a:solidFill>
                <a:latin typeface="Cambria" pitchFamily="18" charset="0"/>
              </a:rPr>
              <a:t> </a:t>
            </a:r>
            <a:r>
              <a:rPr lang="en-US" sz="2000" b="1" dirty="0" err="1" smtClean="0">
                <a:solidFill>
                  <a:srgbClr val="000000"/>
                </a:solidFill>
                <a:latin typeface="Cambria" pitchFamily="18" charset="0"/>
              </a:rPr>
              <a:t>Bắc</a:t>
            </a:r>
            <a:r>
              <a:rPr lang="en-US" sz="2000" b="1" dirty="0" smtClean="0">
                <a:solidFill>
                  <a:srgbClr val="000000"/>
                </a:solidFill>
                <a:latin typeface="Cambria" pitchFamily="18" charset="0"/>
              </a:rPr>
              <a:t> </a:t>
            </a:r>
            <a:r>
              <a:rPr lang="en-US" sz="2000" b="1" dirty="0" err="1" smtClean="0">
                <a:solidFill>
                  <a:srgbClr val="000000"/>
                </a:solidFill>
                <a:latin typeface="Cambria" pitchFamily="18" charset="0"/>
              </a:rPr>
              <a:t>Bộ</a:t>
            </a:r>
            <a:r>
              <a:rPr lang="en-US" sz="2000" b="1" dirty="0" smtClean="0">
                <a:solidFill>
                  <a:srgbClr val="000000"/>
                </a:solidFill>
                <a:latin typeface="Cambria" pitchFamily="18" charset="0"/>
              </a:rPr>
              <a:t> </a:t>
            </a:r>
            <a:r>
              <a:rPr lang="en-US" sz="2000" b="1" dirty="0" err="1" smtClean="0">
                <a:solidFill>
                  <a:srgbClr val="000000"/>
                </a:solidFill>
                <a:latin typeface="Cambria" pitchFamily="18" charset="0"/>
              </a:rPr>
              <a:t>và</a:t>
            </a:r>
            <a:r>
              <a:rPr lang="en-US" sz="2000" b="1" dirty="0" smtClean="0">
                <a:solidFill>
                  <a:srgbClr val="000000"/>
                </a:solidFill>
                <a:latin typeface="Cambria" pitchFamily="18" charset="0"/>
              </a:rPr>
              <a:t> </a:t>
            </a:r>
            <a:r>
              <a:rPr lang="en-US" sz="2000" b="1" dirty="0" err="1" smtClean="0">
                <a:solidFill>
                  <a:srgbClr val="000000"/>
                </a:solidFill>
                <a:latin typeface="Cambria" pitchFamily="18" charset="0"/>
              </a:rPr>
              <a:t>từ</a:t>
            </a:r>
            <a:r>
              <a:rPr lang="en-US" sz="2000" b="1" dirty="0" smtClean="0">
                <a:solidFill>
                  <a:srgbClr val="000000"/>
                </a:solidFill>
                <a:latin typeface="Cambria" pitchFamily="18" charset="0"/>
              </a:rPr>
              <a:t> </a:t>
            </a:r>
            <a:r>
              <a:rPr lang="en-US" sz="2000" b="1" dirty="0" err="1" smtClean="0">
                <a:solidFill>
                  <a:srgbClr val="000000"/>
                </a:solidFill>
                <a:latin typeface="Cambria" pitchFamily="18" charset="0"/>
              </a:rPr>
              <a:t>khi</a:t>
            </a:r>
            <a:r>
              <a:rPr lang="en-US" sz="2000" b="1" dirty="0" smtClean="0">
                <a:solidFill>
                  <a:srgbClr val="000000"/>
                </a:solidFill>
                <a:latin typeface="Cambria" pitchFamily="18" charset="0"/>
              </a:rPr>
              <a:t> </a:t>
            </a:r>
            <a:r>
              <a:rPr lang="en-US" sz="2000" b="1" dirty="0" err="1" smtClean="0">
                <a:solidFill>
                  <a:srgbClr val="000000"/>
                </a:solidFill>
                <a:latin typeface="Cambria" pitchFamily="18" charset="0"/>
              </a:rPr>
              <a:t>quần</a:t>
            </a:r>
            <a:r>
              <a:rPr lang="en-US" sz="2000" b="1" dirty="0" smtClean="0">
                <a:solidFill>
                  <a:srgbClr val="000000"/>
                </a:solidFill>
                <a:latin typeface="Cambria" pitchFamily="18" charset="0"/>
              </a:rPr>
              <a:t> </a:t>
            </a:r>
            <a:r>
              <a:rPr lang="en-US" sz="2000" b="1" dirty="0" err="1" smtClean="0">
                <a:solidFill>
                  <a:srgbClr val="000000"/>
                </a:solidFill>
                <a:latin typeface="Cambria" pitchFamily="18" charset="0"/>
              </a:rPr>
              <a:t>đảo</a:t>
            </a:r>
            <a:r>
              <a:rPr lang="en-US" sz="2000" b="1" dirty="0" smtClean="0">
                <a:solidFill>
                  <a:srgbClr val="000000"/>
                </a:solidFill>
                <a:latin typeface="Cambria" pitchFamily="18" charset="0"/>
              </a:rPr>
              <a:t> </a:t>
            </a:r>
            <a:r>
              <a:rPr lang="en-US" sz="2000" b="1" dirty="0" err="1" smtClean="0">
                <a:solidFill>
                  <a:srgbClr val="000000"/>
                </a:solidFill>
                <a:latin typeface="Cambria" pitchFamily="18" charset="0"/>
              </a:rPr>
              <a:t>Cô</a:t>
            </a:r>
            <a:r>
              <a:rPr lang="en-US" sz="2000" b="1" dirty="0" smtClean="0">
                <a:solidFill>
                  <a:srgbClr val="000000"/>
                </a:solidFill>
                <a:latin typeface="Cambria" pitchFamily="18" charset="0"/>
              </a:rPr>
              <a:t> </a:t>
            </a:r>
            <a:r>
              <a:rPr lang="en-US" sz="2000" b="1" dirty="0" err="1" smtClean="0">
                <a:solidFill>
                  <a:srgbClr val="000000"/>
                </a:solidFill>
                <a:latin typeface="Cambria" pitchFamily="18" charset="0"/>
              </a:rPr>
              <a:t>Tô</a:t>
            </a:r>
            <a:r>
              <a:rPr lang="en-US" sz="2000" b="1" dirty="0" smtClean="0">
                <a:solidFill>
                  <a:srgbClr val="000000"/>
                </a:solidFill>
                <a:latin typeface="Cambria" pitchFamily="18" charset="0"/>
              </a:rPr>
              <a:t> [</a:t>
            </a:r>
            <a:r>
              <a:rPr lang="en-US" sz="2000" b="1" dirty="0" smtClean="0">
                <a:solidFill>
                  <a:srgbClr val="000000"/>
                </a:solidFill>
                <a:latin typeface="Cambria" pitchFamily="18" charset="0"/>
              </a:rPr>
              <a:t>...] </a:t>
            </a:r>
            <a:r>
              <a:rPr lang="en-US" sz="2000" b="1" dirty="0" err="1" smtClean="0">
                <a:solidFill>
                  <a:srgbClr val="000000"/>
                </a:solidFill>
                <a:latin typeface="Cambria" pitchFamily="18" charset="0"/>
              </a:rPr>
              <a:t>thì</a:t>
            </a:r>
            <a:r>
              <a:rPr lang="en-US" sz="2000" b="1" dirty="0" smtClean="0">
                <a:solidFill>
                  <a:srgbClr val="000000"/>
                </a:solidFill>
                <a:latin typeface="Cambria" pitchFamily="18" charset="0"/>
              </a:rPr>
              <a:t> </a:t>
            </a:r>
            <a:r>
              <a:rPr lang="en-US" sz="2000" b="1" dirty="0" err="1" smtClean="0">
                <a:solidFill>
                  <a:srgbClr val="000000"/>
                </a:solidFill>
                <a:latin typeface="Cambria" pitchFamily="18" charset="0"/>
              </a:rPr>
              <a:t>sau</a:t>
            </a:r>
            <a:r>
              <a:rPr lang="en-US" sz="2000" b="1" dirty="0" smtClean="0">
                <a:solidFill>
                  <a:srgbClr val="000000"/>
                </a:solidFill>
                <a:latin typeface="Cambria" pitchFamily="18" charset="0"/>
              </a:rPr>
              <a:t> </a:t>
            </a:r>
            <a:r>
              <a:rPr lang="en-US" sz="2000" b="1" dirty="0" err="1" smtClean="0">
                <a:solidFill>
                  <a:srgbClr val="000000"/>
                </a:solidFill>
                <a:latin typeface="Cambria" pitchFamily="18" charset="0"/>
              </a:rPr>
              <a:t>mỗi</a:t>
            </a:r>
            <a:r>
              <a:rPr lang="en-US" sz="2000" b="1" dirty="0" smtClean="0">
                <a:solidFill>
                  <a:srgbClr val="000000"/>
                </a:solidFill>
                <a:latin typeface="Cambria" pitchFamily="18" charset="0"/>
              </a:rPr>
              <a:t> </a:t>
            </a:r>
            <a:r>
              <a:rPr lang="en-US" sz="2000" b="1" dirty="0" err="1" smtClean="0">
                <a:solidFill>
                  <a:srgbClr val="000000"/>
                </a:solidFill>
                <a:latin typeface="Cambria" pitchFamily="18" charset="0"/>
              </a:rPr>
              <a:t>lần</a:t>
            </a:r>
            <a:r>
              <a:rPr lang="en-US" sz="2000" b="1" dirty="0" smtClean="0">
                <a:solidFill>
                  <a:srgbClr val="000000"/>
                </a:solidFill>
                <a:latin typeface="Cambria" pitchFamily="18" charset="0"/>
              </a:rPr>
              <a:t>  </a:t>
            </a:r>
          </a:p>
          <a:p>
            <a:pPr algn="just"/>
            <a:endParaRPr lang="en-US" sz="2000" b="1" dirty="0">
              <a:solidFill>
                <a:srgbClr val="000000"/>
              </a:solidFill>
              <a:latin typeface="Cambria" pitchFamily="18" charset="0"/>
            </a:endParaRPr>
          </a:p>
          <a:p>
            <a:pPr algn="just"/>
            <a:r>
              <a:rPr lang="en-US" sz="2000" b="1" dirty="0" smtClean="0">
                <a:solidFill>
                  <a:srgbClr val="000000"/>
                </a:solidFill>
                <a:latin typeface="Cambria" pitchFamily="18" charset="0"/>
              </a:rPr>
              <a:t>        </a:t>
            </a:r>
            <a:r>
              <a:rPr lang="en-US" sz="2000" b="1" dirty="0" err="1" smtClean="0">
                <a:solidFill>
                  <a:srgbClr val="000000"/>
                </a:solidFill>
                <a:latin typeface="Cambria" pitchFamily="18" charset="0"/>
              </a:rPr>
              <a:t>dông</a:t>
            </a:r>
            <a:r>
              <a:rPr lang="en-US" sz="2000" b="1" dirty="0" smtClean="0">
                <a:solidFill>
                  <a:srgbClr val="000000"/>
                </a:solidFill>
                <a:latin typeface="Cambria" pitchFamily="18" charset="0"/>
              </a:rPr>
              <a:t> </a:t>
            </a:r>
            <a:r>
              <a:rPr lang="en-US" sz="2000" b="1" dirty="0" err="1" smtClean="0">
                <a:solidFill>
                  <a:srgbClr val="000000"/>
                </a:solidFill>
                <a:latin typeface="Cambria" pitchFamily="18" charset="0"/>
              </a:rPr>
              <a:t>bão</a:t>
            </a:r>
            <a:r>
              <a:rPr lang="en-US" sz="2000" b="1" dirty="0" smtClean="0">
                <a:solidFill>
                  <a:srgbClr val="000000"/>
                </a:solidFill>
                <a:latin typeface="Cambria" pitchFamily="18" charset="0"/>
              </a:rPr>
              <a:t>, </a:t>
            </a:r>
            <a:r>
              <a:rPr lang="en-US" sz="2000" b="1" dirty="0" err="1" smtClean="0">
                <a:solidFill>
                  <a:srgbClr val="000000"/>
                </a:solidFill>
                <a:latin typeface="Cambria" pitchFamily="18" charset="0"/>
              </a:rPr>
              <a:t>bao</a:t>
            </a:r>
            <a:r>
              <a:rPr lang="en-US" sz="2000" b="1" dirty="0" smtClean="0">
                <a:solidFill>
                  <a:srgbClr val="000000"/>
                </a:solidFill>
                <a:latin typeface="Cambria" pitchFamily="18" charset="0"/>
              </a:rPr>
              <a:t> </a:t>
            </a:r>
            <a:r>
              <a:rPr lang="en-US" sz="2000" b="1" dirty="0" err="1" smtClean="0">
                <a:solidFill>
                  <a:srgbClr val="000000"/>
                </a:solidFill>
                <a:latin typeface="Cambria" pitchFamily="18" charset="0"/>
              </a:rPr>
              <a:t>giờ</a:t>
            </a:r>
            <a:r>
              <a:rPr lang="en-US" sz="2000" b="1" dirty="0" smtClean="0">
                <a:solidFill>
                  <a:srgbClr val="000000"/>
                </a:solidFill>
                <a:latin typeface="Cambria" pitchFamily="18" charset="0"/>
              </a:rPr>
              <a:t> </a:t>
            </a:r>
            <a:r>
              <a:rPr lang="en-US" sz="2000" b="1" dirty="0" err="1" smtClean="0">
                <a:solidFill>
                  <a:srgbClr val="000000"/>
                </a:solidFill>
                <a:latin typeface="Cambria" pitchFamily="18" charset="0"/>
              </a:rPr>
              <a:t>bầu</a:t>
            </a:r>
            <a:r>
              <a:rPr lang="en-US" sz="2000" b="1" dirty="0" smtClean="0">
                <a:solidFill>
                  <a:srgbClr val="000000"/>
                </a:solidFill>
                <a:latin typeface="Cambria" pitchFamily="18" charset="0"/>
              </a:rPr>
              <a:t> </a:t>
            </a:r>
            <a:r>
              <a:rPr lang="en-US" sz="2000" b="1" dirty="0" err="1" smtClean="0">
                <a:solidFill>
                  <a:srgbClr val="000000"/>
                </a:solidFill>
                <a:latin typeface="Cambria" pitchFamily="18" charset="0"/>
              </a:rPr>
              <a:t>trời</a:t>
            </a:r>
            <a:r>
              <a:rPr lang="en-US" sz="2000" b="1" dirty="0" smtClean="0">
                <a:solidFill>
                  <a:srgbClr val="000000"/>
                </a:solidFill>
                <a:latin typeface="Cambria" pitchFamily="18" charset="0"/>
              </a:rPr>
              <a:t> </a:t>
            </a:r>
            <a:r>
              <a:rPr lang="en-US" sz="2000" b="1" dirty="0" err="1" smtClean="0">
                <a:solidFill>
                  <a:srgbClr val="000000"/>
                </a:solidFill>
                <a:latin typeface="Cambria" pitchFamily="18" charset="0"/>
              </a:rPr>
              <a:t>Cô</a:t>
            </a:r>
            <a:r>
              <a:rPr lang="en-US" sz="2000" b="1" dirty="0" smtClean="0">
                <a:solidFill>
                  <a:srgbClr val="000000"/>
                </a:solidFill>
                <a:latin typeface="Cambria" pitchFamily="18" charset="0"/>
              </a:rPr>
              <a:t> </a:t>
            </a:r>
            <a:r>
              <a:rPr lang="en-US" sz="2000" b="1" dirty="0" err="1" smtClean="0">
                <a:solidFill>
                  <a:srgbClr val="000000"/>
                </a:solidFill>
                <a:latin typeface="Cambria" pitchFamily="18" charset="0"/>
              </a:rPr>
              <a:t>Tô</a:t>
            </a:r>
            <a:r>
              <a:rPr lang="en-US" sz="2000" b="1" dirty="0" smtClean="0">
                <a:solidFill>
                  <a:srgbClr val="000000"/>
                </a:solidFill>
                <a:latin typeface="Cambria" pitchFamily="18" charset="0"/>
              </a:rPr>
              <a:t>  </a:t>
            </a:r>
            <a:r>
              <a:rPr lang="en-US" sz="2000" b="1" dirty="0" err="1" smtClean="0">
                <a:solidFill>
                  <a:srgbClr val="000000"/>
                </a:solidFill>
                <a:latin typeface="Cambria" pitchFamily="18" charset="0"/>
              </a:rPr>
              <a:t>cũng</a:t>
            </a:r>
            <a:r>
              <a:rPr lang="en-US" sz="2000" b="1" dirty="0" smtClean="0">
                <a:solidFill>
                  <a:srgbClr val="000000"/>
                </a:solidFill>
                <a:latin typeface="Cambria" pitchFamily="18" charset="0"/>
              </a:rPr>
              <a:t> </a:t>
            </a:r>
            <a:r>
              <a:rPr lang="en-US" sz="2000" b="1" dirty="0" err="1" smtClean="0">
                <a:solidFill>
                  <a:srgbClr val="000000"/>
                </a:solidFill>
                <a:latin typeface="Cambria" pitchFamily="18" charset="0"/>
              </a:rPr>
              <a:t>trong</a:t>
            </a:r>
            <a:r>
              <a:rPr lang="en-US" sz="2000" b="1" dirty="0" smtClean="0">
                <a:solidFill>
                  <a:srgbClr val="000000"/>
                </a:solidFill>
                <a:latin typeface="Cambria" pitchFamily="18" charset="0"/>
              </a:rPr>
              <a:t> </a:t>
            </a:r>
            <a:r>
              <a:rPr lang="en-US" sz="2000" b="1" dirty="0" err="1" smtClean="0">
                <a:solidFill>
                  <a:srgbClr val="000000"/>
                </a:solidFill>
                <a:latin typeface="Cambria" pitchFamily="18" charset="0"/>
              </a:rPr>
              <a:t>sáng</a:t>
            </a:r>
            <a:r>
              <a:rPr lang="en-US" sz="2000" b="1" dirty="0" smtClean="0">
                <a:solidFill>
                  <a:srgbClr val="000000"/>
                </a:solidFill>
                <a:latin typeface="Cambria" pitchFamily="18" charset="0"/>
              </a:rPr>
              <a:t> </a:t>
            </a:r>
            <a:r>
              <a:rPr lang="en-US" sz="2000" b="1" dirty="0" err="1" smtClean="0">
                <a:solidFill>
                  <a:srgbClr val="000000"/>
                </a:solidFill>
                <a:latin typeface="Cambria" pitchFamily="18" charset="0"/>
              </a:rPr>
              <a:t>như</a:t>
            </a:r>
            <a:r>
              <a:rPr lang="en-US" sz="2000" b="1" dirty="0" smtClean="0">
                <a:solidFill>
                  <a:srgbClr val="000000"/>
                </a:solidFill>
                <a:latin typeface="Cambria" pitchFamily="18" charset="0"/>
              </a:rPr>
              <a:t> </a:t>
            </a:r>
            <a:r>
              <a:rPr lang="en-US" sz="2000" b="1" dirty="0" err="1" smtClean="0">
                <a:solidFill>
                  <a:srgbClr val="000000"/>
                </a:solidFill>
                <a:latin typeface="Cambria" pitchFamily="18" charset="0"/>
              </a:rPr>
              <a:t>vậy</a:t>
            </a:r>
            <a:r>
              <a:rPr lang="en-US" sz="2000" b="1" dirty="0" smtClean="0">
                <a:solidFill>
                  <a:srgbClr val="000000"/>
                </a:solidFill>
                <a:latin typeface="Cambria" pitchFamily="18" charset="0"/>
              </a:rPr>
              <a:t>.</a:t>
            </a:r>
            <a:endParaRPr lang="en-US" sz="2000" b="1" dirty="0">
              <a:solidFill>
                <a:srgbClr val="000000"/>
              </a:solidFill>
              <a:latin typeface="Cambria" pitchFamily="18" charset="0"/>
            </a:endParaRPr>
          </a:p>
        </p:txBody>
      </p:sp>
      <p:cxnSp>
        <p:nvCxnSpPr>
          <p:cNvPr id="10" name="Straight Connector 9"/>
          <p:cNvCxnSpPr/>
          <p:nvPr/>
        </p:nvCxnSpPr>
        <p:spPr>
          <a:xfrm>
            <a:off x="4580604" y="2775156"/>
            <a:ext cx="0" cy="530943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258096" y="3306099"/>
            <a:ext cx="8763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000" b="1" dirty="0" smtClean="0">
                <a:solidFill>
                  <a:srgbClr val="000000"/>
                </a:solidFill>
                <a:latin typeface="Cambria" pitchFamily="18" charset="0"/>
                <a:sym typeface="Wingdings" pitchFamily="2" charset="2"/>
              </a:rPr>
              <a:t> </a:t>
            </a:r>
            <a:r>
              <a:rPr lang="en-US" sz="2000" b="1" dirty="0" err="1" smtClean="0">
                <a:solidFill>
                  <a:srgbClr val="000000"/>
                </a:solidFill>
                <a:latin typeface="Cambria" pitchFamily="18" charset="0"/>
                <a:sym typeface="Wingdings" pitchFamily="2" charset="2"/>
              </a:rPr>
              <a:t>Nêu</a:t>
            </a:r>
            <a:r>
              <a:rPr lang="en-US" sz="2000" b="1" dirty="0" smtClean="0">
                <a:solidFill>
                  <a:srgbClr val="000000"/>
                </a:solidFill>
                <a:latin typeface="Cambria" pitchFamily="18" charset="0"/>
                <a:sym typeface="Wingdings" pitchFamily="2" charset="2"/>
              </a:rPr>
              <a:t> ý </a:t>
            </a:r>
            <a:r>
              <a:rPr lang="en-US" sz="2000" b="1" dirty="0" err="1" smtClean="0">
                <a:solidFill>
                  <a:srgbClr val="000000"/>
                </a:solidFill>
                <a:latin typeface="Cambria" pitchFamily="18" charset="0"/>
                <a:sym typeface="Wingdings" pitchFamily="2" charset="2"/>
              </a:rPr>
              <a:t>kiến</a:t>
            </a:r>
            <a:r>
              <a:rPr lang="en-US" sz="2000" b="1" dirty="0" smtClean="0">
                <a:solidFill>
                  <a:srgbClr val="000000"/>
                </a:solidFill>
                <a:latin typeface="Cambria" pitchFamily="18" charset="0"/>
                <a:sym typeface="Wingdings" pitchFamily="2" charset="2"/>
              </a:rPr>
              <a:t>, </a:t>
            </a:r>
            <a:r>
              <a:rPr lang="en-US" sz="2000" b="1" dirty="0" err="1" smtClean="0">
                <a:solidFill>
                  <a:srgbClr val="000000"/>
                </a:solidFill>
                <a:latin typeface="Cambria" pitchFamily="18" charset="0"/>
                <a:sym typeface="Wingdings" pitchFamily="2" charset="2"/>
              </a:rPr>
              <a:t>nhận</a:t>
            </a:r>
            <a:r>
              <a:rPr lang="en-US" sz="2000" b="1" dirty="0" smtClean="0">
                <a:solidFill>
                  <a:srgbClr val="000000"/>
                </a:solidFill>
                <a:latin typeface="Cambria" pitchFamily="18" charset="0"/>
                <a:sym typeface="Wingdings" pitchFamily="2" charset="2"/>
              </a:rPr>
              <a:t> </a:t>
            </a:r>
            <a:r>
              <a:rPr lang="en-US" sz="2000" b="1" dirty="0" err="1" smtClean="0">
                <a:solidFill>
                  <a:srgbClr val="000000"/>
                </a:solidFill>
                <a:latin typeface="Cambria" pitchFamily="18" charset="0"/>
                <a:sym typeface="Wingdings" pitchFamily="2" charset="2"/>
              </a:rPr>
              <a:t>xét</a:t>
            </a:r>
            <a:endParaRPr lang="en-US" sz="2000" b="1" dirty="0">
              <a:solidFill>
                <a:srgbClr val="000000"/>
              </a:solidFill>
              <a:latin typeface="Cambria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28600" y="3962400"/>
            <a:ext cx="87630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000" b="1" dirty="0" smtClean="0">
                <a:solidFill>
                  <a:srgbClr val="000000"/>
                </a:solidFill>
                <a:latin typeface="Cambria" pitchFamily="18" charset="0"/>
              </a:rPr>
              <a:t>(3) </a:t>
            </a:r>
            <a:r>
              <a:rPr lang="en-US" sz="2000" b="1" dirty="0" err="1" smtClean="0">
                <a:solidFill>
                  <a:srgbClr val="000000"/>
                </a:solidFill>
                <a:latin typeface="Cambria" pitchFamily="18" charset="0"/>
              </a:rPr>
              <a:t>Cây</a:t>
            </a:r>
            <a:r>
              <a:rPr lang="en-US" sz="2000" b="1" dirty="0" smtClean="0">
                <a:solidFill>
                  <a:srgbClr val="000000"/>
                </a:solidFill>
                <a:latin typeface="Cambria" pitchFamily="18" charset="0"/>
              </a:rPr>
              <a:t> </a:t>
            </a:r>
            <a:r>
              <a:rPr lang="en-US" sz="2000" b="1" dirty="0" err="1" smtClean="0">
                <a:solidFill>
                  <a:srgbClr val="000000"/>
                </a:solidFill>
                <a:latin typeface="Cambria" pitchFamily="18" charset="0"/>
              </a:rPr>
              <a:t>trên</a:t>
            </a:r>
            <a:r>
              <a:rPr lang="en-US" sz="2000" b="1" dirty="0" smtClean="0">
                <a:solidFill>
                  <a:srgbClr val="000000"/>
                </a:solidFill>
                <a:latin typeface="Cambria" pitchFamily="18" charset="0"/>
              </a:rPr>
              <a:t> </a:t>
            </a:r>
            <a:r>
              <a:rPr lang="en-US" sz="2000" b="1" dirty="0" err="1" smtClean="0">
                <a:solidFill>
                  <a:srgbClr val="000000"/>
                </a:solidFill>
                <a:latin typeface="Cambria" pitchFamily="18" charset="0"/>
              </a:rPr>
              <a:t>núi</a:t>
            </a:r>
            <a:r>
              <a:rPr lang="en-US" sz="2000" b="1" dirty="0" smtClean="0">
                <a:solidFill>
                  <a:srgbClr val="000000"/>
                </a:solidFill>
                <a:latin typeface="Cambria" pitchFamily="18" charset="0"/>
              </a:rPr>
              <a:t> </a:t>
            </a:r>
            <a:r>
              <a:rPr lang="en-US" sz="2000" b="1" dirty="0" err="1" smtClean="0">
                <a:solidFill>
                  <a:srgbClr val="000000"/>
                </a:solidFill>
                <a:latin typeface="Cambria" pitchFamily="18" charset="0"/>
              </a:rPr>
              <a:t>đảo</a:t>
            </a:r>
            <a:r>
              <a:rPr lang="en-US" sz="2000" b="1" dirty="0" smtClean="0">
                <a:solidFill>
                  <a:srgbClr val="000000"/>
                </a:solidFill>
                <a:latin typeface="Cambria" pitchFamily="18" charset="0"/>
              </a:rPr>
              <a:t>  </a:t>
            </a:r>
            <a:r>
              <a:rPr lang="en-US" sz="2000" b="1" dirty="0" err="1" smtClean="0">
                <a:solidFill>
                  <a:srgbClr val="000000"/>
                </a:solidFill>
                <a:latin typeface="Cambria" pitchFamily="18" charset="0"/>
              </a:rPr>
              <a:t>lại</a:t>
            </a:r>
            <a:r>
              <a:rPr lang="en-US" sz="2000" b="1" dirty="0" smtClean="0">
                <a:solidFill>
                  <a:srgbClr val="000000"/>
                </a:solidFill>
                <a:latin typeface="Cambria" pitchFamily="18" charset="0"/>
              </a:rPr>
              <a:t> </a:t>
            </a:r>
            <a:r>
              <a:rPr lang="en-US" sz="2000" b="1" dirty="0" err="1" smtClean="0">
                <a:solidFill>
                  <a:srgbClr val="000000"/>
                </a:solidFill>
                <a:latin typeface="Cambria" pitchFamily="18" charset="0"/>
              </a:rPr>
              <a:t>thêm</a:t>
            </a:r>
            <a:r>
              <a:rPr lang="en-US" sz="2000" b="1" dirty="0" smtClean="0">
                <a:solidFill>
                  <a:srgbClr val="000000"/>
                </a:solidFill>
                <a:latin typeface="Cambria" pitchFamily="18" charset="0"/>
              </a:rPr>
              <a:t> </a:t>
            </a:r>
            <a:r>
              <a:rPr lang="en-US" sz="2000" b="1" dirty="0" err="1" smtClean="0">
                <a:solidFill>
                  <a:srgbClr val="000000"/>
                </a:solidFill>
                <a:latin typeface="Cambria" pitchFamily="18" charset="0"/>
              </a:rPr>
              <a:t>xanh</a:t>
            </a:r>
            <a:r>
              <a:rPr lang="en-US" sz="2000" b="1" dirty="0" smtClean="0">
                <a:solidFill>
                  <a:srgbClr val="000000"/>
                </a:solidFill>
                <a:latin typeface="Cambria" pitchFamily="18" charset="0"/>
              </a:rPr>
              <a:t> </a:t>
            </a:r>
            <a:r>
              <a:rPr lang="en-US" sz="2000" b="1" dirty="0" err="1" smtClean="0">
                <a:solidFill>
                  <a:srgbClr val="000000"/>
                </a:solidFill>
                <a:latin typeface="Cambria" pitchFamily="18" charset="0"/>
              </a:rPr>
              <a:t>mượt</a:t>
            </a:r>
            <a:r>
              <a:rPr lang="en-US" sz="2000" b="1" dirty="0" smtClean="0">
                <a:solidFill>
                  <a:srgbClr val="000000"/>
                </a:solidFill>
                <a:latin typeface="Cambria" pitchFamily="18" charset="0"/>
              </a:rPr>
              <a:t>, </a:t>
            </a:r>
            <a:r>
              <a:rPr lang="en-US" sz="2000" b="1" dirty="0" err="1" smtClean="0">
                <a:solidFill>
                  <a:srgbClr val="000000"/>
                </a:solidFill>
                <a:latin typeface="Cambria" pitchFamily="18" charset="0"/>
              </a:rPr>
              <a:t>nước</a:t>
            </a:r>
            <a:r>
              <a:rPr lang="en-US" sz="2000" b="1" dirty="0" smtClean="0">
                <a:solidFill>
                  <a:srgbClr val="000000"/>
                </a:solidFill>
                <a:latin typeface="Cambria" pitchFamily="18" charset="0"/>
              </a:rPr>
              <a:t> </a:t>
            </a:r>
            <a:r>
              <a:rPr lang="en-US" sz="2000" b="1" dirty="0" err="1" smtClean="0">
                <a:solidFill>
                  <a:srgbClr val="000000"/>
                </a:solidFill>
                <a:latin typeface="Cambria" pitchFamily="18" charset="0"/>
              </a:rPr>
              <a:t>biển</a:t>
            </a:r>
            <a:r>
              <a:rPr lang="en-US" sz="2000" b="1" dirty="0" smtClean="0">
                <a:solidFill>
                  <a:srgbClr val="000000"/>
                </a:solidFill>
                <a:latin typeface="Cambria" pitchFamily="18" charset="0"/>
              </a:rPr>
              <a:t>  </a:t>
            </a:r>
            <a:r>
              <a:rPr lang="en-US" sz="2000" b="1" dirty="0" err="1" smtClean="0">
                <a:solidFill>
                  <a:srgbClr val="000000"/>
                </a:solidFill>
                <a:latin typeface="Cambria" pitchFamily="18" charset="0"/>
              </a:rPr>
              <a:t>lại</a:t>
            </a:r>
            <a:r>
              <a:rPr lang="en-US" sz="2000" b="1" dirty="0" smtClean="0">
                <a:solidFill>
                  <a:srgbClr val="000000"/>
                </a:solidFill>
                <a:latin typeface="Cambria" pitchFamily="18" charset="0"/>
              </a:rPr>
              <a:t> lam </a:t>
            </a:r>
            <a:r>
              <a:rPr lang="en-US" sz="2000" b="1" dirty="0" err="1" smtClean="0">
                <a:solidFill>
                  <a:srgbClr val="000000"/>
                </a:solidFill>
                <a:latin typeface="Cambria" pitchFamily="18" charset="0"/>
              </a:rPr>
              <a:t>biếc</a:t>
            </a:r>
            <a:r>
              <a:rPr lang="en-US" sz="2000" b="1" dirty="0" smtClean="0">
                <a:solidFill>
                  <a:srgbClr val="000000"/>
                </a:solidFill>
                <a:latin typeface="Cambria" pitchFamily="18" charset="0"/>
              </a:rPr>
              <a:t> </a:t>
            </a:r>
            <a:r>
              <a:rPr lang="en-US" sz="2000" b="1" dirty="0" err="1" smtClean="0">
                <a:solidFill>
                  <a:srgbClr val="000000"/>
                </a:solidFill>
                <a:latin typeface="Cambria" pitchFamily="18" charset="0"/>
              </a:rPr>
              <a:t>đặm</a:t>
            </a:r>
            <a:r>
              <a:rPr lang="en-US" sz="2000" b="1" dirty="0" smtClean="0">
                <a:solidFill>
                  <a:srgbClr val="000000"/>
                </a:solidFill>
                <a:latin typeface="Cambria" pitchFamily="18" charset="0"/>
              </a:rPr>
              <a:t> </a:t>
            </a:r>
            <a:r>
              <a:rPr lang="en-US" sz="2000" b="1" dirty="0" err="1" smtClean="0">
                <a:solidFill>
                  <a:srgbClr val="000000"/>
                </a:solidFill>
                <a:latin typeface="Cambria" pitchFamily="18" charset="0"/>
              </a:rPr>
              <a:t>đà</a:t>
            </a:r>
            <a:endParaRPr lang="en-US" sz="2000" b="1" dirty="0" smtClean="0">
              <a:solidFill>
                <a:srgbClr val="000000"/>
              </a:solidFill>
              <a:latin typeface="Cambria" pitchFamily="18" charset="0"/>
            </a:endParaRPr>
          </a:p>
          <a:p>
            <a:pPr algn="just"/>
            <a:endParaRPr lang="en-US" sz="2000" b="1" dirty="0">
              <a:solidFill>
                <a:srgbClr val="000000"/>
              </a:solidFill>
              <a:latin typeface="Cambria" pitchFamily="18" charset="0"/>
            </a:endParaRPr>
          </a:p>
          <a:p>
            <a:pPr algn="just"/>
            <a:r>
              <a:rPr lang="en-US" sz="2000" b="1" dirty="0" smtClean="0">
                <a:solidFill>
                  <a:srgbClr val="000000"/>
                </a:solidFill>
                <a:latin typeface="Cambria" pitchFamily="18" charset="0"/>
              </a:rPr>
              <a:t>        </a:t>
            </a:r>
            <a:r>
              <a:rPr lang="en-US" sz="2000" b="1" dirty="0" err="1" smtClean="0">
                <a:solidFill>
                  <a:srgbClr val="000000"/>
                </a:solidFill>
                <a:latin typeface="Cambria" pitchFamily="18" charset="0"/>
              </a:rPr>
              <a:t>hơn</a:t>
            </a:r>
            <a:r>
              <a:rPr lang="en-US" sz="2000" b="1" dirty="0" smtClean="0">
                <a:solidFill>
                  <a:srgbClr val="000000"/>
                </a:solidFill>
                <a:latin typeface="Cambria" pitchFamily="18" charset="0"/>
              </a:rPr>
              <a:t> </a:t>
            </a:r>
            <a:r>
              <a:rPr lang="en-US" sz="2000" b="1" dirty="0" err="1" smtClean="0">
                <a:solidFill>
                  <a:srgbClr val="000000"/>
                </a:solidFill>
                <a:latin typeface="Cambria" pitchFamily="18" charset="0"/>
              </a:rPr>
              <a:t>hết</a:t>
            </a:r>
            <a:r>
              <a:rPr lang="en-US" sz="2000" b="1" dirty="0" smtClean="0">
                <a:solidFill>
                  <a:srgbClr val="000000"/>
                </a:solidFill>
                <a:latin typeface="Cambria" pitchFamily="18" charset="0"/>
              </a:rPr>
              <a:t> </a:t>
            </a:r>
            <a:r>
              <a:rPr lang="en-US" sz="2000" b="1" dirty="0" err="1" smtClean="0">
                <a:solidFill>
                  <a:srgbClr val="000000"/>
                </a:solidFill>
                <a:latin typeface="Cambria" pitchFamily="18" charset="0"/>
              </a:rPr>
              <a:t>cả</a:t>
            </a:r>
            <a:r>
              <a:rPr lang="en-US" sz="2000" b="1" dirty="0" smtClean="0">
                <a:solidFill>
                  <a:srgbClr val="000000"/>
                </a:solidFill>
                <a:latin typeface="Cambria" pitchFamily="18" charset="0"/>
              </a:rPr>
              <a:t> </a:t>
            </a:r>
            <a:r>
              <a:rPr lang="en-US" sz="2000" b="1" dirty="0" err="1" smtClean="0">
                <a:solidFill>
                  <a:srgbClr val="000000"/>
                </a:solidFill>
                <a:latin typeface="Cambria" pitchFamily="18" charset="0"/>
              </a:rPr>
              <a:t>mọi</a:t>
            </a:r>
            <a:r>
              <a:rPr lang="en-US" sz="2000" b="1" dirty="0" smtClean="0">
                <a:solidFill>
                  <a:srgbClr val="000000"/>
                </a:solidFill>
                <a:latin typeface="Cambria" pitchFamily="18" charset="0"/>
              </a:rPr>
              <a:t> </a:t>
            </a:r>
            <a:r>
              <a:rPr lang="en-US" sz="2000" b="1" dirty="0" err="1" smtClean="0">
                <a:solidFill>
                  <a:srgbClr val="000000"/>
                </a:solidFill>
                <a:latin typeface="Cambria" pitchFamily="18" charset="0"/>
              </a:rPr>
              <a:t>khi</a:t>
            </a:r>
            <a:r>
              <a:rPr lang="en-US" sz="2000" b="1" dirty="0" smtClean="0">
                <a:solidFill>
                  <a:srgbClr val="000000"/>
                </a:solidFill>
                <a:latin typeface="Cambria" pitchFamily="18" charset="0"/>
              </a:rPr>
              <a:t>, </a:t>
            </a:r>
            <a:r>
              <a:rPr lang="en-US" sz="2000" b="1" dirty="0" err="1" smtClean="0">
                <a:solidFill>
                  <a:srgbClr val="000000"/>
                </a:solidFill>
                <a:latin typeface="Cambria" pitchFamily="18" charset="0"/>
              </a:rPr>
              <a:t>và</a:t>
            </a:r>
            <a:r>
              <a:rPr lang="en-US" sz="2000" b="1" dirty="0" smtClean="0">
                <a:solidFill>
                  <a:srgbClr val="000000"/>
                </a:solidFill>
                <a:latin typeface="Cambria" pitchFamily="18" charset="0"/>
              </a:rPr>
              <a:t> </a:t>
            </a:r>
            <a:r>
              <a:rPr lang="en-US" sz="2000" b="1" dirty="0" err="1" smtClean="0">
                <a:solidFill>
                  <a:srgbClr val="000000"/>
                </a:solidFill>
                <a:latin typeface="Cambria" pitchFamily="18" charset="0"/>
              </a:rPr>
              <a:t>cát</a:t>
            </a:r>
            <a:r>
              <a:rPr lang="en-US" sz="2000" b="1" dirty="0" smtClean="0">
                <a:solidFill>
                  <a:srgbClr val="000000"/>
                </a:solidFill>
                <a:latin typeface="Cambria" pitchFamily="18" charset="0"/>
              </a:rPr>
              <a:t>  </a:t>
            </a:r>
            <a:r>
              <a:rPr lang="en-US" sz="2000" b="1" dirty="0" err="1" smtClean="0">
                <a:solidFill>
                  <a:srgbClr val="000000"/>
                </a:solidFill>
                <a:latin typeface="Cambria" pitchFamily="18" charset="0"/>
              </a:rPr>
              <a:t>lại</a:t>
            </a:r>
            <a:r>
              <a:rPr lang="en-US" sz="2000" b="1" dirty="0" smtClean="0">
                <a:solidFill>
                  <a:srgbClr val="000000"/>
                </a:solidFill>
                <a:latin typeface="Cambria" pitchFamily="18" charset="0"/>
              </a:rPr>
              <a:t> </a:t>
            </a:r>
            <a:r>
              <a:rPr lang="en-US" sz="2000" b="1" dirty="0" err="1" smtClean="0">
                <a:solidFill>
                  <a:srgbClr val="000000"/>
                </a:solidFill>
                <a:latin typeface="Cambria" pitchFamily="18" charset="0"/>
              </a:rPr>
              <a:t>vàng</a:t>
            </a:r>
            <a:r>
              <a:rPr lang="en-US" sz="2000" b="1" dirty="0" smtClean="0">
                <a:solidFill>
                  <a:srgbClr val="000000"/>
                </a:solidFill>
                <a:latin typeface="Cambria" pitchFamily="18" charset="0"/>
              </a:rPr>
              <a:t> </a:t>
            </a:r>
            <a:r>
              <a:rPr lang="en-US" sz="2000" b="1" dirty="0" err="1" smtClean="0">
                <a:solidFill>
                  <a:srgbClr val="000000"/>
                </a:solidFill>
                <a:latin typeface="Cambria" pitchFamily="18" charset="0"/>
              </a:rPr>
              <a:t>giòn</a:t>
            </a:r>
            <a:r>
              <a:rPr lang="en-US" sz="2000" b="1" dirty="0" smtClean="0">
                <a:solidFill>
                  <a:srgbClr val="000000"/>
                </a:solidFill>
                <a:latin typeface="Cambria" pitchFamily="18" charset="0"/>
              </a:rPr>
              <a:t> </a:t>
            </a:r>
            <a:r>
              <a:rPr lang="en-US" sz="2000" b="1" dirty="0" err="1" smtClean="0">
                <a:solidFill>
                  <a:srgbClr val="000000"/>
                </a:solidFill>
                <a:latin typeface="Cambria" pitchFamily="18" charset="0"/>
              </a:rPr>
              <a:t>hơn</a:t>
            </a:r>
            <a:r>
              <a:rPr lang="en-US" sz="2000" b="1" dirty="0" smtClean="0">
                <a:solidFill>
                  <a:srgbClr val="000000"/>
                </a:solidFill>
                <a:latin typeface="Cambria" pitchFamily="18" charset="0"/>
              </a:rPr>
              <a:t> </a:t>
            </a:r>
            <a:r>
              <a:rPr lang="en-US" sz="2000" b="1" dirty="0" err="1" smtClean="0">
                <a:solidFill>
                  <a:srgbClr val="000000"/>
                </a:solidFill>
                <a:latin typeface="Cambria" pitchFamily="18" charset="0"/>
              </a:rPr>
              <a:t>nữa</a:t>
            </a:r>
            <a:r>
              <a:rPr lang="en-US" sz="2000" b="1" dirty="0" smtClean="0">
                <a:solidFill>
                  <a:srgbClr val="000000"/>
                </a:solidFill>
                <a:latin typeface="Cambria" pitchFamily="18" charset="0"/>
              </a:rPr>
              <a:t>.</a:t>
            </a:r>
            <a:endParaRPr lang="en-US" sz="2000" b="1" dirty="0">
              <a:solidFill>
                <a:srgbClr val="000000"/>
              </a:solidFill>
              <a:latin typeface="Cambria" pitchFamily="18" charset="0"/>
            </a:endParaRPr>
          </a:p>
        </p:txBody>
      </p:sp>
      <p:cxnSp>
        <p:nvCxnSpPr>
          <p:cNvPr id="13" name="Straight Connector 12"/>
          <p:cNvCxnSpPr/>
          <p:nvPr/>
        </p:nvCxnSpPr>
        <p:spPr>
          <a:xfrm>
            <a:off x="2681748" y="3924540"/>
            <a:ext cx="0" cy="530943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6400800" y="3924539"/>
            <a:ext cx="0" cy="530943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3763296" y="4542504"/>
            <a:ext cx="0" cy="530943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tangle 15"/>
          <p:cNvSpPr/>
          <p:nvPr/>
        </p:nvSpPr>
        <p:spPr>
          <a:xfrm>
            <a:off x="228600" y="3867944"/>
            <a:ext cx="8783894" cy="1389856"/>
          </a:xfrm>
          <a:prstGeom prst="rect">
            <a:avLst/>
          </a:prstGeom>
          <a:solidFill>
            <a:schemeClr val="accent1">
              <a:alpha val="44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228600" y="5562600"/>
            <a:ext cx="8763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000" b="1" dirty="0" smtClean="0">
                <a:solidFill>
                  <a:srgbClr val="000000"/>
                </a:solidFill>
                <a:latin typeface="Cambria" pitchFamily="18" charset="0"/>
              </a:rPr>
              <a:t>(4) </a:t>
            </a:r>
            <a:r>
              <a:rPr lang="en-US" sz="2000" b="1" dirty="0" err="1" smtClean="0">
                <a:solidFill>
                  <a:srgbClr val="000000"/>
                </a:solidFill>
                <a:latin typeface="Cambria" pitchFamily="18" charset="0"/>
              </a:rPr>
              <a:t>Và</a:t>
            </a:r>
            <a:r>
              <a:rPr lang="en-US" sz="2000" b="1" dirty="0" smtClean="0">
                <a:solidFill>
                  <a:srgbClr val="000000"/>
                </a:solidFill>
                <a:latin typeface="Cambria" pitchFamily="18" charset="0"/>
              </a:rPr>
              <a:t> </a:t>
            </a:r>
            <a:r>
              <a:rPr lang="en-US" sz="2000" b="1" dirty="0" err="1" smtClean="0">
                <a:solidFill>
                  <a:srgbClr val="000000"/>
                </a:solidFill>
                <a:latin typeface="Cambria" pitchFamily="18" charset="0"/>
              </a:rPr>
              <a:t>nếu</a:t>
            </a:r>
            <a:r>
              <a:rPr lang="en-US" sz="2000" b="1" dirty="0" smtClean="0">
                <a:solidFill>
                  <a:srgbClr val="000000"/>
                </a:solidFill>
                <a:latin typeface="Cambria" pitchFamily="18" charset="0"/>
              </a:rPr>
              <a:t> </a:t>
            </a:r>
            <a:r>
              <a:rPr lang="en-US" sz="2000" b="1" dirty="0" err="1" smtClean="0">
                <a:solidFill>
                  <a:srgbClr val="000000"/>
                </a:solidFill>
                <a:latin typeface="Cambria" pitchFamily="18" charset="0"/>
              </a:rPr>
              <a:t>cá</a:t>
            </a:r>
            <a:r>
              <a:rPr lang="en-US" sz="2000" b="1" dirty="0" smtClean="0">
                <a:solidFill>
                  <a:srgbClr val="000000"/>
                </a:solidFill>
                <a:latin typeface="Cambria" pitchFamily="18" charset="0"/>
              </a:rPr>
              <a:t>  </a:t>
            </a:r>
            <a:r>
              <a:rPr lang="en-US" sz="2000" b="1" dirty="0" err="1" smtClean="0">
                <a:solidFill>
                  <a:srgbClr val="000000"/>
                </a:solidFill>
                <a:latin typeface="Cambria" pitchFamily="18" charset="0"/>
              </a:rPr>
              <a:t>có</a:t>
            </a:r>
            <a:r>
              <a:rPr lang="en-US" sz="2000" b="1" dirty="0" smtClean="0">
                <a:solidFill>
                  <a:srgbClr val="000000"/>
                </a:solidFill>
                <a:latin typeface="Cambria" pitchFamily="18" charset="0"/>
              </a:rPr>
              <a:t> </a:t>
            </a:r>
            <a:r>
              <a:rPr lang="en-US" sz="2000" b="1" dirty="0" err="1" smtClean="0">
                <a:solidFill>
                  <a:srgbClr val="000000"/>
                </a:solidFill>
                <a:latin typeface="Cambria" pitchFamily="18" charset="0"/>
              </a:rPr>
              <a:t>vắng</a:t>
            </a:r>
            <a:r>
              <a:rPr lang="en-US" sz="2000" b="1" dirty="0" smtClean="0">
                <a:solidFill>
                  <a:srgbClr val="000000"/>
                </a:solidFill>
                <a:latin typeface="Cambria" pitchFamily="18" charset="0"/>
              </a:rPr>
              <a:t> </a:t>
            </a:r>
            <a:r>
              <a:rPr lang="en-US" sz="2000" b="1" dirty="0" err="1" smtClean="0">
                <a:solidFill>
                  <a:srgbClr val="000000"/>
                </a:solidFill>
                <a:latin typeface="Cambria" pitchFamily="18" charset="0"/>
              </a:rPr>
              <a:t>tăm</a:t>
            </a:r>
            <a:r>
              <a:rPr lang="en-US" sz="2000" b="1" dirty="0" smtClean="0">
                <a:solidFill>
                  <a:srgbClr val="000000"/>
                </a:solidFill>
                <a:latin typeface="Cambria" pitchFamily="18" charset="0"/>
              </a:rPr>
              <a:t> </a:t>
            </a:r>
            <a:r>
              <a:rPr lang="en-US" sz="2000" b="1" dirty="0" err="1" smtClean="0">
                <a:solidFill>
                  <a:srgbClr val="000000"/>
                </a:solidFill>
                <a:latin typeface="Cambria" pitchFamily="18" charset="0"/>
              </a:rPr>
              <a:t>biệt</a:t>
            </a:r>
            <a:r>
              <a:rPr lang="en-US" sz="2000" b="1" dirty="0" smtClean="0">
                <a:solidFill>
                  <a:srgbClr val="000000"/>
                </a:solidFill>
                <a:latin typeface="Cambria" pitchFamily="18" charset="0"/>
              </a:rPr>
              <a:t> </a:t>
            </a:r>
            <a:r>
              <a:rPr lang="en-US" sz="2000" b="1" dirty="0" err="1" smtClean="0">
                <a:solidFill>
                  <a:srgbClr val="000000"/>
                </a:solidFill>
                <a:latin typeface="Cambria" pitchFamily="18" charset="0"/>
              </a:rPr>
              <a:t>tích</a:t>
            </a:r>
            <a:r>
              <a:rPr lang="en-US" sz="2000" b="1" dirty="0" smtClean="0">
                <a:solidFill>
                  <a:srgbClr val="000000"/>
                </a:solidFill>
                <a:latin typeface="Cambria" pitchFamily="18" charset="0"/>
              </a:rPr>
              <a:t>.... , </a:t>
            </a:r>
            <a:r>
              <a:rPr lang="en-US" sz="2000" b="1" dirty="0" err="1" smtClean="0">
                <a:solidFill>
                  <a:srgbClr val="000000"/>
                </a:solidFill>
                <a:latin typeface="Cambria" pitchFamily="18" charset="0"/>
              </a:rPr>
              <a:t>thì</a:t>
            </a:r>
            <a:r>
              <a:rPr lang="en-US" sz="2000" b="1" dirty="0" smtClean="0">
                <a:solidFill>
                  <a:srgbClr val="000000"/>
                </a:solidFill>
                <a:latin typeface="Cambria" pitchFamily="18" charset="0"/>
              </a:rPr>
              <a:t> nay </a:t>
            </a:r>
            <a:r>
              <a:rPr lang="en-US" sz="2000" b="1" dirty="0" err="1" smtClean="0">
                <a:solidFill>
                  <a:srgbClr val="000000"/>
                </a:solidFill>
                <a:latin typeface="Cambria" pitchFamily="18" charset="0"/>
              </a:rPr>
              <a:t>lưới</a:t>
            </a:r>
            <a:r>
              <a:rPr lang="en-US" sz="2000" b="1" dirty="0" smtClean="0">
                <a:solidFill>
                  <a:srgbClr val="000000"/>
                </a:solidFill>
                <a:latin typeface="Cambria" pitchFamily="18" charset="0"/>
              </a:rPr>
              <a:t>  </a:t>
            </a:r>
            <a:r>
              <a:rPr lang="en-US" sz="2000" b="1" dirty="0" err="1" smtClean="0">
                <a:solidFill>
                  <a:srgbClr val="000000"/>
                </a:solidFill>
                <a:latin typeface="Cambria" pitchFamily="18" charset="0"/>
              </a:rPr>
              <a:t>càng</a:t>
            </a:r>
            <a:r>
              <a:rPr lang="en-US" sz="2000" b="1" dirty="0" smtClean="0">
                <a:solidFill>
                  <a:srgbClr val="000000"/>
                </a:solidFill>
                <a:latin typeface="Cambria" pitchFamily="18" charset="0"/>
              </a:rPr>
              <a:t> </a:t>
            </a:r>
            <a:r>
              <a:rPr lang="en-US" sz="2000" b="1" dirty="0" err="1" smtClean="0">
                <a:solidFill>
                  <a:srgbClr val="000000"/>
                </a:solidFill>
                <a:latin typeface="Cambria" pitchFamily="18" charset="0"/>
              </a:rPr>
              <a:t>thêm</a:t>
            </a:r>
            <a:r>
              <a:rPr lang="en-US" sz="2000" b="1" dirty="0" smtClean="0">
                <a:solidFill>
                  <a:srgbClr val="000000"/>
                </a:solidFill>
                <a:latin typeface="Cambria" pitchFamily="18" charset="0"/>
              </a:rPr>
              <a:t> </a:t>
            </a:r>
            <a:r>
              <a:rPr lang="en-US" sz="2000" b="1" dirty="0" err="1" smtClean="0">
                <a:solidFill>
                  <a:srgbClr val="000000"/>
                </a:solidFill>
                <a:latin typeface="Cambria" pitchFamily="18" charset="0"/>
              </a:rPr>
              <a:t>nặng</a:t>
            </a:r>
            <a:r>
              <a:rPr lang="en-US" sz="2000" b="1" dirty="0" smtClean="0">
                <a:solidFill>
                  <a:srgbClr val="000000"/>
                </a:solidFill>
                <a:latin typeface="Cambria" pitchFamily="18" charset="0"/>
              </a:rPr>
              <a:t>...</a:t>
            </a:r>
            <a:endParaRPr lang="en-US" sz="2000" b="1" dirty="0">
              <a:solidFill>
                <a:srgbClr val="000000"/>
              </a:solidFill>
              <a:latin typeface="Cambria" pitchFamily="18" charset="0"/>
            </a:endParaRPr>
          </a:p>
        </p:txBody>
      </p:sp>
      <p:cxnSp>
        <p:nvCxnSpPr>
          <p:cNvPr id="18" name="Straight Connector 17"/>
          <p:cNvCxnSpPr/>
          <p:nvPr/>
        </p:nvCxnSpPr>
        <p:spPr>
          <a:xfrm>
            <a:off x="1909302" y="5511931"/>
            <a:ext cx="0" cy="530943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6147004" y="5537462"/>
            <a:ext cx="0" cy="530943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Rectangle 19"/>
          <p:cNvSpPr/>
          <p:nvPr/>
        </p:nvSpPr>
        <p:spPr>
          <a:xfrm>
            <a:off x="228600" y="5482434"/>
            <a:ext cx="8783894" cy="660269"/>
          </a:xfrm>
          <a:prstGeom prst="rect">
            <a:avLst/>
          </a:prstGeom>
          <a:solidFill>
            <a:schemeClr val="accent1">
              <a:alpha val="44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76357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1" presetClass="entr" presetSubtype="2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72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0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8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9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21" presetClass="entr" presetSubtype="2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95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8" grpId="0"/>
      <p:bldP spid="9" grpId="0"/>
      <p:bldP spid="11" grpId="0"/>
      <p:bldP spid="12" grpId="0"/>
      <p:bldP spid="16" grpId="0" animBg="1"/>
      <p:bldP spid="17" grpId="0"/>
      <p:bldP spid="20" grpId="0" animBg="1"/>
    </p:bldLst>
  </p:timing>
</p:sld>
</file>

<file path=ppt/theme/theme1.xml><?xml version="1.0" encoding="utf-8"?>
<a:theme xmlns:a="http://schemas.openxmlformats.org/drawingml/2006/main" name="574TGp_natural_light_ani">
  <a:themeElements>
    <a:clrScheme name="Default Design 3">
      <a:dk1>
        <a:srgbClr val="808080"/>
      </a:dk1>
      <a:lt1>
        <a:srgbClr val="DDE89A"/>
      </a:lt1>
      <a:dk2>
        <a:srgbClr val="329A2A"/>
      </a:dk2>
      <a:lt2>
        <a:srgbClr val="185E25"/>
      </a:lt2>
      <a:accent1>
        <a:srgbClr val="80CB35"/>
      </a:accent1>
      <a:accent2>
        <a:srgbClr val="518CD3"/>
      </a:accent2>
      <a:accent3>
        <a:srgbClr val="ADCAAC"/>
      </a:accent3>
      <a:accent4>
        <a:srgbClr val="BDC683"/>
      </a:accent4>
      <a:accent5>
        <a:srgbClr val="C0E2AE"/>
      </a:accent5>
      <a:accent6>
        <a:srgbClr val="497EBF"/>
      </a:accent6>
      <a:hlink>
        <a:srgbClr val="E15D7C"/>
      </a:hlink>
      <a:folHlink>
        <a:srgbClr val="DB9153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808080"/>
        </a:dk1>
        <a:lt1>
          <a:srgbClr val="EADCC0"/>
        </a:lt1>
        <a:dk2>
          <a:srgbClr val="F97407"/>
        </a:dk2>
        <a:lt2>
          <a:srgbClr val="E65D00"/>
        </a:lt2>
        <a:accent1>
          <a:srgbClr val="FBCF2D"/>
        </a:accent1>
        <a:accent2>
          <a:srgbClr val="5C8CDA"/>
        </a:accent2>
        <a:accent3>
          <a:srgbClr val="FBBCAA"/>
        </a:accent3>
        <a:accent4>
          <a:srgbClr val="C8BCA4"/>
        </a:accent4>
        <a:accent5>
          <a:srgbClr val="FDE4AD"/>
        </a:accent5>
        <a:accent6>
          <a:srgbClr val="537EC5"/>
        </a:accent6>
        <a:hlink>
          <a:srgbClr val="87D242"/>
        </a:hlink>
        <a:folHlink>
          <a:srgbClr val="DA647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808080"/>
        </a:dk1>
        <a:lt1>
          <a:srgbClr val="9BD3E5"/>
        </a:lt1>
        <a:dk2>
          <a:srgbClr val="357DA9"/>
        </a:dk2>
        <a:lt2>
          <a:srgbClr val="101C56"/>
        </a:lt2>
        <a:accent1>
          <a:srgbClr val="58BECC"/>
        </a:accent1>
        <a:accent2>
          <a:srgbClr val="8A5BDF"/>
        </a:accent2>
        <a:accent3>
          <a:srgbClr val="AEBFD1"/>
        </a:accent3>
        <a:accent4>
          <a:srgbClr val="84B4C3"/>
        </a:accent4>
        <a:accent5>
          <a:srgbClr val="B4DBE2"/>
        </a:accent5>
        <a:accent6>
          <a:srgbClr val="7D52CA"/>
        </a:accent6>
        <a:hlink>
          <a:srgbClr val="6ECC4C"/>
        </a:hlink>
        <a:folHlink>
          <a:srgbClr val="DD693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808080"/>
        </a:dk1>
        <a:lt1>
          <a:srgbClr val="DDE89A"/>
        </a:lt1>
        <a:dk2>
          <a:srgbClr val="329A2A"/>
        </a:dk2>
        <a:lt2>
          <a:srgbClr val="185E25"/>
        </a:lt2>
        <a:accent1>
          <a:srgbClr val="80CB35"/>
        </a:accent1>
        <a:accent2>
          <a:srgbClr val="518CD3"/>
        </a:accent2>
        <a:accent3>
          <a:srgbClr val="ADCAAC"/>
        </a:accent3>
        <a:accent4>
          <a:srgbClr val="BDC683"/>
        </a:accent4>
        <a:accent5>
          <a:srgbClr val="C0E2AE"/>
        </a:accent5>
        <a:accent6>
          <a:srgbClr val="497EBF"/>
        </a:accent6>
        <a:hlink>
          <a:srgbClr val="E15D7C"/>
        </a:hlink>
        <a:folHlink>
          <a:srgbClr val="DB9153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574TGp_natural_light_ani</Template>
  <TotalTime>890</TotalTime>
  <Words>421</Words>
  <Application>Microsoft Office PowerPoint</Application>
  <PresentationFormat>On-screen Show (4:3)</PresentationFormat>
  <Paragraphs>61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574TGp_natural_light_ani</vt:lpstr>
      <vt:lpstr>  CÂU  TRẦN THUẬT ĐƠN</vt:lpstr>
      <vt:lpstr>PowerPoint Presentation</vt:lpstr>
      <vt:lpstr>PowerPoint Presentation</vt:lpstr>
      <vt:lpstr>PowerPoint Presentation</vt:lpstr>
      <vt:lpstr>PowerPoint Presentation</vt:lpstr>
    </vt:vector>
  </TitlesOfParts>
  <Company>TTDV - Cholimex MEI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ThemeGallery PowerTemplate</dc:title>
  <dc:creator>Hp</dc:creator>
  <cp:lastModifiedBy>hp</cp:lastModifiedBy>
  <cp:revision>103</cp:revision>
  <dcterms:created xsi:type="dcterms:W3CDTF">2013-10-21T11:19:42Z</dcterms:created>
  <dcterms:modified xsi:type="dcterms:W3CDTF">2015-03-09T18:16:29Z</dcterms:modified>
</cp:coreProperties>
</file>